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9" r:id="rId6"/>
    <p:sldId id="280" r:id="rId7"/>
    <p:sldId id="260" r:id="rId8"/>
    <p:sldId id="262" r:id="rId9"/>
    <p:sldId id="264" r:id="rId10"/>
    <p:sldId id="266" r:id="rId11"/>
    <p:sldId id="275" r:id="rId12"/>
    <p:sldId id="265" r:id="rId13"/>
    <p:sldId id="278" r:id="rId14"/>
    <p:sldId id="268" r:id="rId15"/>
    <p:sldId id="276" r:id="rId16"/>
    <p:sldId id="267" r:id="rId17"/>
    <p:sldId id="269" r:id="rId18"/>
    <p:sldId id="277" r:id="rId19"/>
    <p:sldId id="270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MHV PGHD Weekly </a:t>
            </a:r>
            <a:r>
              <a:rPr lang="en-US" b="1" baseline="0"/>
              <a:t>Transactions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6966572969327065E-2"/>
          <c:y val="0.11356497822029299"/>
          <c:w val="0.91110660936726884"/>
          <c:h val="0.481727016322011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'total actions'!$C$1</c:f>
              <c:strCache>
                <c:ptCount val="1"/>
                <c:pt idx="0">
                  <c:v>Total Actions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-3.3498917781177211E-17"/>
                  <c:y val="-3.775203265104934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62F-4315-BBF0-06B5367E9D39}"/>
                </c:ext>
              </c:extLst>
            </c:dLbl>
            <c:dLbl>
              <c:idx val="5"/>
              <c:layout>
                <c:manualLayout>
                  <c:x val="-5.4817044158510511E-3"/>
                  <c:y val="-3.432002968277212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62F-4315-BBF0-06B5367E9D39}"/>
                </c:ext>
              </c:extLst>
            </c:dLbl>
            <c:dLbl>
              <c:idx val="6"/>
              <c:layout>
                <c:manualLayout>
                  <c:x val="0"/>
                  <c:y val="1.716001484138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62F-4315-BBF0-06B5367E9D39}"/>
                </c:ext>
              </c:extLst>
            </c:dLbl>
            <c:dLbl>
              <c:idx val="11"/>
              <c:layout>
                <c:manualLayout>
                  <c:x val="-1.3399567112470884E-16"/>
                  <c:y val="-1.37280118731088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62F-4315-BBF0-06B5367E9D39}"/>
                </c:ext>
              </c:extLst>
            </c:dLbl>
            <c:dLbl>
              <c:idx val="12"/>
              <c:layout>
                <c:manualLayout>
                  <c:x val="-1.3399567112470884E-16"/>
                  <c:y val="-2.059201780966330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62F-4315-BBF0-06B5367E9D39}"/>
                </c:ext>
              </c:extLst>
            </c:dLbl>
            <c:dLbl>
              <c:idx val="16"/>
              <c:layout>
                <c:manualLayout>
                  <c:x val="0"/>
                  <c:y val="2.059201780966327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62F-4315-BBF0-06B5367E9D39}"/>
                </c:ext>
              </c:extLst>
            </c:dLbl>
            <c:dLbl>
              <c:idx val="18"/>
              <c:layout>
                <c:manualLayout>
                  <c:x val="0"/>
                  <c:y val="2.40240207779404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62F-4315-BBF0-06B5367E9D39}"/>
                </c:ext>
              </c:extLst>
            </c:dLbl>
            <c:dLbl>
              <c:idx val="20"/>
              <c:layout>
                <c:manualLayout>
                  <c:x val="0"/>
                  <c:y val="-1.389974616546226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62F-4315-BBF0-06B5367E9D39}"/>
                </c:ext>
              </c:extLst>
            </c:dLbl>
            <c:dLbl>
              <c:idx val="21"/>
              <c:layout>
                <c:manualLayout>
                  <c:x val="0"/>
                  <c:y val="2.059201780966324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862F-4315-BBF0-06B5367E9D39}"/>
                </c:ext>
              </c:extLst>
            </c:dLbl>
            <c:dLbl>
              <c:idx val="23"/>
              <c:layout>
                <c:manualLayout>
                  <c:x val="0"/>
                  <c:y val="1.02960089048316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62F-4315-BBF0-06B5367E9D39}"/>
                </c:ext>
              </c:extLst>
            </c:dLbl>
            <c:dLbl>
              <c:idx val="24"/>
              <c:layout>
                <c:manualLayout>
                  <c:x val="1.8262337179400716E-3"/>
                  <c:y val="-3.127442887229009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862F-4315-BBF0-06B5367E9D39}"/>
                </c:ext>
              </c:extLst>
            </c:dLbl>
            <c:dLbl>
              <c:idx val="25"/>
              <c:layout>
                <c:manualLayout>
                  <c:x val="1.8262337179399378E-3"/>
                  <c:y val="2.084961924819334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862F-4315-BBF0-06B5367E9D39}"/>
                </c:ext>
              </c:extLst>
            </c:dLbl>
            <c:dLbl>
              <c:idx val="26"/>
              <c:layout>
                <c:manualLayout>
                  <c:x val="0"/>
                  <c:y val="-6.177605342898984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862F-4315-BBF0-06B5367E9D39}"/>
                </c:ext>
              </c:extLst>
            </c:dLbl>
            <c:dLbl>
              <c:idx val="28"/>
              <c:layout>
                <c:manualLayout>
                  <c:x val="1.3399567112470884E-16"/>
                  <c:y val="-1.37280118731088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862F-4315-BBF0-06B5367E9D39}"/>
                </c:ext>
              </c:extLst>
            </c:dLbl>
            <c:dLbl>
              <c:idx val="30"/>
              <c:layout>
                <c:manualLayout>
                  <c:x val="1.8272348052836725E-3"/>
                  <c:y val="-3.08880267144949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862F-4315-BBF0-06B5367E9D39}"/>
                </c:ext>
              </c:extLst>
            </c:dLbl>
            <c:dLbl>
              <c:idx val="31"/>
              <c:layout>
                <c:manualLayout>
                  <c:x val="0"/>
                  <c:y val="2.079542216890246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862F-4315-BBF0-06B5367E9D39}"/>
                </c:ext>
              </c:extLst>
            </c:dLbl>
            <c:dLbl>
              <c:idx val="32"/>
              <c:layout>
                <c:manualLayout>
                  <c:x val="-1.3392225890090907E-16"/>
                  <c:y val="-3.812494064298790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62F-4315-BBF0-06B5367E9D39}"/>
                </c:ext>
              </c:extLst>
            </c:dLbl>
            <c:dLbl>
              <c:idx val="35"/>
              <c:layout>
                <c:manualLayout>
                  <c:x val="-1.8262337179402056E-3"/>
                  <c:y val="-4.159084433780498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62F-4315-BBF0-06B5367E9D39}"/>
                </c:ext>
              </c:extLst>
            </c:dLbl>
            <c:dLbl>
              <c:idx val="38"/>
              <c:layout>
                <c:manualLayout>
                  <c:x val="1.8272348052836725E-3"/>
                  <c:y val="-4.46160385876037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62F-4315-BBF0-06B5367E9D39}"/>
                </c:ext>
              </c:extLst>
            </c:dLbl>
            <c:dLbl>
              <c:idx val="39"/>
              <c:layout>
                <c:manualLayout>
                  <c:x val="-1.3410594049363823E-16"/>
                  <c:y val="2.079542216890249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62F-4315-BBF0-06B5367E9D39}"/>
                </c:ext>
              </c:extLst>
            </c:dLbl>
            <c:dLbl>
              <c:idx val="40"/>
              <c:layout>
                <c:manualLayout>
                  <c:x val="0"/>
                  <c:y val="-2.05920178096632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62F-4315-BBF0-06B5367E9D39}"/>
                </c:ext>
              </c:extLst>
            </c:dLbl>
            <c:dLbl>
              <c:idx val="41"/>
              <c:layout>
                <c:manualLayout>
                  <c:x val="0"/>
                  <c:y val="-7.207206233382149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62F-4315-BBF0-06B5367E9D3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34925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multiLvlStrRef>
              <c:f>'total actions'!$A$2:$B$45</c:f>
              <c:multiLvlStrCache>
                <c:ptCount val="44"/>
                <c:lvl>
                  <c:pt idx="0">
                    <c:v>5/2/21 to 5/8/21</c:v>
                  </c:pt>
                  <c:pt idx="1">
                    <c:v>5/9/21 to 5/15/21</c:v>
                  </c:pt>
                  <c:pt idx="2">
                    <c:v>5/16/21 to 5/22/21</c:v>
                  </c:pt>
                  <c:pt idx="3">
                    <c:v>5/23/21 to 5/29/21</c:v>
                  </c:pt>
                  <c:pt idx="4">
                    <c:v>5/30/21 to 6/5/21</c:v>
                  </c:pt>
                  <c:pt idx="5">
                    <c:v>6/6/21 to 6/12/21</c:v>
                  </c:pt>
                  <c:pt idx="6">
                    <c:v>6/13/21 to 6/19/21</c:v>
                  </c:pt>
                  <c:pt idx="7">
                    <c:v>6/20/21 to 6/26/22</c:v>
                  </c:pt>
                  <c:pt idx="8">
                    <c:v>6/27/21 to 7/3/21</c:v>
                  </c:pt>
                  <c:pt idx="9">
                    <c:v>7/4/21 to 7/10/21</c:v>
                  </c:pt>
                  <c:pt idx="10">
                    <c:v>7/11/21 to 7/17/21</c:v>
                  </c:pt>
                  <c:pt idx="11">
                    <c:v>7/18/21 to 7/24/21</c:v>
                  </c:pt>
                  <c:pt idx="12">
                    <c:v>7/25/21 to 7/31/21</c:v>
                  </c:pt>
                  <c:pt idx="13">
                    <c:v>8/1/21 to 8/7/21</c:v>
                  </c:pt>
                  <c:pt idx="14">
                    <c:v>8/8/21 to 8/14/21</c:v>
                  </c:pt>
                  <c:pt idx="15">
                    <c:v>8/15/21 to 8/21/21</c:v>
                  </c:pt>
                  <c:pt idx="16">
                    <c:v>8/22/21 to 8/28/21</c:v>
                  </c:pt>
                  <c:pt idx="17">
                    <c:v>8/29/21 to 9/4/21</c:v>
                  </c:pt>
                  <c:pt idx="18">
                    <c:v>9/5/21 to 9/11/21</c:v>
                  </c:pt>
                  <c:pt idx="19">
                    <c:v>9/12/21 to 9/18/21</c:v>
                  </c:pt>
                  <c:pt idx="20">
                    <c:v>9/19/21 to 9/25/21</c:v>
                  </c:pt>
                  <c:pt idx="21">
                    <c:v>9/26/21 to 10/02/21</c:v>
                  </c:pt>
                  <c:pt idx="22">
                    <c:v>10/3/21 to 10/9/21</c:v>
                  </c:pt>
                  <c:pt idx="23">
                    <c:v>10/10/21 to10/16/21</c:v>
                  </c:pt>
                  <c:pt idx="24">
                    <c:v>10/17/21 to 10/23/21</c:v>
                  </c:pt>
                  <c:pt idx="25">
                    <c:v>10/24/21 to 10/30/21</c:v>
                  </c:pt>
                  <c:pt idx="26">
                    <c:v>10/31/2021 to 11/6/21</c:v>
                  </c:pt>
                  <c:pt idx="27">
                    <c:v>11/7/21 to11/13/21</c:v>
                  </c:pt>
                  <c:pt idx="28">
                    <c:v>11/14/21 to 11/20/21</c:v>
                  </c:pt>
                  <c:pt idx="29">
                    <c:v>11/21/21 to 11/27/21</c:v>
                  </c:pt>
                  <c:pt idx="30">
                    <c:v>11/28/21 to 12/4/21</c:v>
                  </c:pt>
                  <c:pt idx="31">
                    <c:v>12/5/21 to 12/11/21</c:v>
                  </c:pt>
                  <c:pt idx="32">
                    <c:v>12/12/21 to 12/18/21 </c:v>
                  </c:pt>
                  <c:pt idx="33">
                    <c:v>12/19/21 to 12/25/21</c:v>
                  </c:pt>
                  <c:pt idx="34">
                    <c:v>12/26/21 to 1/1/2020</c:v>
                  </c:pt>
                  <c:pt idx="35">
                    <c:v>1/2/22 to 1/8/22</c:v>
                  </c:pt>
                  <c:pt idx="36">
                    <c:v>1/9/22 to 1/15/22</c:v>
                  </c:pt>
                  <c:pt idx="37">
                    <c:v>1/16/22 to 1/22/22</c:v>
                  </c:pt>
                  <c:pt idx="38">
                    <c:v>1/23/22 to1/29/22</c:v>
                  </c:pt>
                  <c:pt idx="39">
                    <c:v>1/30/22 to 2/5/22</c:v>
                  </c:pt>
                  <c:pt idx="40">
                    <c:v>2/6/22 to 2/12/22</c:v>
                  </c:pt>
                  <c:pt idx="41">
                    <c:v>2/13/22 to 2/19/22</c:v>
                  </c:pt>
                </c:lvl>
                <c:lvl>
                  <c:pt idx="0">
                    <c:v>1</c:v>
                  </c:pt>
                  <c:pt idx="1">
                    <c:v>2</c:v>
                  </c:pt>
                  <c:pt idx="2">
                    <c:v>3</c:v>
                  </c:pt>
                  <c:pt idx="3">
                    <c:v>4</c:v>
                  </c:pt>
                  <c:pt idx="4">
                    <c:v>5</c:v>
                  </c:pt>
                  <c:pt idx="5">
                    <c:v>6</c:v>
                  </c:pt>
                  <c:pt idx="6">
                    <c:v>7</c:v>
                  </c:pt>
                  <c:pt idx="7">
                    <c:v>8</c:v>
                  </c:pt>
                  <c:pt idx="8">
                    <c:v>9</c:v>
                  </c:pt>
                  <c:pt idx="9">
                    <c:v>10</c:v>
                  </c:pt>
                  <c:pt idx="10">
                    <c:v>11</c:v>
                  </c:pt>
                  <c:pt idx="11">
                    <c:v>12</c:v>
                  </c:pt>
                  <c:pt idx="12">
                    <c:v>13</c:v>
                  </c:pt>
                  <c:pt idx="13">
                    <c:v>14</c:v>
                  </c:pt>
                  <c:pt idx="14">
                    <c:v>15</c:v>
                  </c:pt>
                  <c:pt idx="15">
                    <c:v>16</c:v>
                  </c:pt>
                  <c:pt idx="16">
                    <c:v>17</c:v>
                  </c:pt>
                  <c:pt idx="17">
                    <c:v>18</c:v>
                  </c:pt>
                  <c:pt idx="18">
                    <c:v>19</c:v>
                  </c:pt>
                  <c:pt idx="19">
                    <c:v>20</c:v>
                  </c:pt>
                  <c:pt idx="20">
                    <c:v>21</c:v>
                  </c:pt>
                  <c:pt idx="21">
                    <c:v>21</c:v>
                  </c:pt>
                  <c:pt idx="22">
                    <c:v>22</c:v>
                  </c:pt>
                  <c:pt idx="23">
                    <c:v>23</c:v>
                  </c:pt>
                  <c:pt idx="24">
                    <c:v>24</c:v>
                  </c:pt>
                  <c:pt idx="25">
                    <c:v>25</c:v>
                  </c:pt>
                  <c:pt idx="26">
                    <c:v>26</c:v>
                  </c:pt>
                  <c:pt idx="27">
                    <c:v>27</c:v>
                  </c:pt>
                  <c:pt idx="28">
                    <c:v>28</c:v>
                  </c:pt>
                  <c:pt idx="29">
                    <c:v>29</c:v>
                  </c:pt>
                  <c:pt idx="30">
                    <c:v>30</c:v>
                  </c:pt>
                  <c:pt idx="31">
                    <c:v>31</c:v>
                  </c:pt>
                  <c:pt idx="32">
                    <c:v>32</c:v>
                  </c:pt>
                  <c:pt idx="33">
                    <c:v>33</c:v>
                  </c:pt>
                  <c:pt idx="34">
                    <c:v>34</c:v>
                  </c:pt>
                  <c:pt idx="35">
                    <c:v>35</c:v>
                  </c:pt>
                  <c:pt idx="36">
                    <c:v>36</c:v>
                  </c:pt>
                  <c:pt idx="37">
                    <c:v>37</c:v>
                  </c:pt>
                  <c:pt idx="38">
                    <c:v>38</c:v>
                  </c:pt>
                  <c:pt idx="39">
                    <c:v>39</c:v>
                  </c:pt>
                  <c:pt idx="40">
                    <c:v>40</c:v>
                  </c:pt>
                  <c:pt idx="41">
                    <c:v>40</c:v>
                  </c:pt>
                  <c:pt idx="42">
                    <c:v>40</c:v>
                  </c:pt>
                  <c:pt idx="43">
                    <c:v>40</c:v>
                  </c:pt>
                </c:lvl>
              </c:multiLvlStrCache>
            </c:multiLvlStrRef>
          </c:cat>
          <c:val>
            <c:numRef>
              <c:f>'total actions'!$C$2:$C$44</c:f>
              <c:numCache>
                <c:formatCode>General</c:formatCode>
                <c:ptCount val="43"/>
                <c:pt idx="0">
                  <c:v>1599</c:v>
                </c:pt>
                <c:pt idx="1">
                  <c:v>2722</c:v>
                </c:pt>
                <c:pt idx="2">
                  <c:v>3109</c:v>
                </c:pt>
                <c:pt idx="3">
                  <c:v>3096</c:v>
                </c:pt>
                <c:pt idx="4">
                  <c:v>3086</c:v>
                </c:pt>
                <c:pt idx="5">
                  <c:v>3560</c:v>
                </c:pt>
                <c:pt idx="6">
                  <c:v>3412</c:v>
                </c:pt>
                <c:pt idx="7">
                  <c:v>6471</c:v>
                </c:pt>
                <c:pt idx="8">
                  <c:v>5997</c:v>
                </c:pt>
                <c:pt idx="9">
                  <c:v>5994</c:v>
                </c:pt>
                <c:pt idx="10">
                  <c:v>6296</c:v>
                </c:pt>
                <c:pt idx="11">
                  <c:v>6370</c:v>
                </c:pt>
                <c:pt idx="12">
                  <c:v>6762</c:v>
                </c:pt>
                <c:pt idx="13">
                  <c:v>7309</c:v>
                </c:pt>
                <c:pt idx="14">
                  <c:v>8062</c:v>
                </c:pt>
                <c:pt idx="15">
                  <c:v>8239</c:v>
                </c:pt>
                <c:pt idx="16">
                  <c:v>7727</c:v>
                </c:pt>
                <c:pt idx="17">
                  <c:v>8530</c:v>
                </c:pt>
                <c:pt idx="18">
                  <c:v>8366</c:v>
                </c:pt>
                <c:pt idx="19">
                  <c:v>9345</c:v>
                </c:pt>
                <c:pt idx="20">
                  <c:v>9695</c:v>
                </c:pt>
                <c:pt idx="21">
                  <c:v>8954</c:v>
                </c:pt>
                <c:pt idx="22">
                  <c:v>8000</c:v>
                </c:pt>
                <c:pt idx="23">
                  <c:v>8802</c:v>
                </c:pt>
                <c:pt idx="24">
                  <c:v>8946</c:v>
                </c:pt>
                <c:pt idx="25">
                  <c:v>8739</c:v>
                </c:pt>
                <c:pt idx="26">
                  <c:v>8516</c:v>
                </c:pt>
                <c:pt idx="27">
                  <c:v>8898</c:v>
                </c:pt>
                <c:pt idx="28">
                  <c:v>9823</c:v>
                </c:pt>
                <c:pt idx="29">
                  <c:v>8598</c:v>
                </c:pt>
                <c:pt idx="30">
                  <c:v>9663</c:v>
                </c:pt>
                <c:pt idx="31">
                  <c:v>9287</c:v>
                </c:pt>
                <c:pt idx="32">
                  <c:v>9429</c:v>
                </c:pt>
                <c:pt idx="33">
                  <c:v>7873</c:v>
                </c:pt>
                <c:pt idx="34">
                  <c:v>8494</c:v>
                </c:pt>
                <c:pt idx="35">
                  <c:v>10154</c:v>
                </c:pt>
                <c:pt idx="36">
                  <c:v>10438</c:v>
                </c:pt>
                <c:pt idx="37">
                  <c:v>9620</c:v>
                </c:pt>
                <c:pt idx="38">
                  <c:v>10092</c:v>
                </c:pt>
                <c:pt idx="39">
                  <c:v>9796</c:v>
                </c:pt>
                <c:pt idx="40">
                  <c:v>10309</c:v>
                </c:pt>
                <c:pt idx="41">
                  <c:v>10604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7-862F-4315-BBF0-06B5367E9D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8399128"/>
        <c:axId val="598400440"/>
      </c:barChart>
      <c:catAx>
        <c:axId val="598399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400440"/>
        <c:crosses val="autoZero"/>
        <c:auto val="1"/>
        <c:lblAlgn val="ctr"/>
        <c:lblOffset val="100"/>
        <c:noMultiLvlLbl val="0"/>
      </c:catAx>
      <c:valAx>
        <c:axId val="598400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399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Analysis 1 March 2022.xlsx]month trans!PivotTable14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'month trans'!$B$3:$B$4</c:f>
              <c:strCache>
                <c:ptCount val="1"/>
                <c:pt idx="0">
                  <c:v>Body Temperature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trans'!$B$5:$B$14</c:f>
              <c:numCache>
                <c:formatCode>General</c:formatCode>
                <c:ptCount val="9"/>
                <c:pt idx="0">
                  <c:v>510</c:v>
                </c:pt>
                <c:pt idx="1">
                  <c:v>872</c:v>
                </c:pt>
                <c:pt idx="2">
                  <c:v>1159</c:v>
                </c:pt>
                <c:pt idx="3">
                  <c:v>1499</c:v>
                </c:pt>
                <c:pt idx="4">
                  <c:v>1750</c:v>
                </c:pt>
                <c:pt idx="5">
                  <c:v>1768</c:v>
                </c:pt>
                <c:pt idx="6">
                  <c:v>1770</c:v>
                </c:pt>
                <c:pt idx="7">
                  <c:v>1727</c:v>
                </c:pt>
                <c:pt idx="8">
                  <c:v>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57D-4483-8B1E-32126E073B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91752"/>
        <c:axId val="944093064"/>
      </c:lineChart>
      <c:catAx>
        <c:axId val="944091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3064"/>
        <c:crosses val="autoZero"/>
        <c:auto val="1"/>
        <c:lblAlgn val="ctr"/>
        <c:lblOffset val="100"/>
        <c:noMultiLvlLbl val="0"/>
      </c:catAx>
      <c:valAx>
        <c:axId val="94409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1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Analysis 1 March 2022.xlsx]month trans!PivotTable14</c:name>
    <c:fmtId val="29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'month trans'!$B$3:$B$4</c:f>
              <c:strCache>
                <c:ptCount val="1"/>
                <c:pt idx="0">
                  <c:v>Pulse Oximetry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'month trans'!$A$5:$A$11</c:f>
              <c:strCache>
                <c:ptCount val="6"/>
                <c:pt idx="0">
                  <c:v>8/1/2021</c:v>
                </c:pt>
                <c:pt idx="1">
                  <c:v>9/1/2021</c:v>
                </c:pt>
                <c:pt idx="2">
                  <c:v>10/1/2021</c:v>
                </c:pt>
                <c:pt idx="3">
                  <c:v>11/1/2021</c:v>
                </c:pt>
                <c:pt idx="4">
                  <c:v>12/1/2021</c:v>
                </c:pt>
                <c:pt idx="5">
                  <c:v>1/1/2022</c:v>
                </c:pt>
              </c:strCache>
            </c:strRef>
          </c:cat>
          <c:val>
            <c:numRef>
              <c:f>'month trans'!$B$5:$B$11</c:f>
              <c:numCache>
                <c:formatCode>General</c:formatCode>
                <c:ptCount val="6"/>
                <c:pt idx="0">
                  <c:v>4</c:v>
                </c:pt>
                <c:pt idx="1">
                  <c:v>52</c:v>
                </c:pt>
                <c:pt idx="2">
                  <c:v>46</c:v>
                </c:pt>
                <c:pt idx="3">
                  <c:v>660</c:v>
                </c:pt>
                <c:pt idx="4">
                  <c:v>1665</c:v>
                </c:pt>
                <c:pt idx="5">
                  <c:v>2180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FF2-4376-BB39-D6BCD08614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91752"/>
        <c:axId val="944093064"/>
      </c:lineChart>
      <c:catAx>
        <c:axId val="944091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3064"/>
        <c:crosses val="autoZero"/>
        <c:auto val="1"/>
        <c:lblAlgn val="ctr"/>
        <c:lblOffset val="100"/>
        <c:noMultiLvlLbl val="0"/>
      </c:catAx>
      <c:valAx>
        <c:axId val="94409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1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Analysis 1 March 2022.xlsx]month trans!PivotTable14</c:name>
    <c:fmtId val="32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'month trans'!$B$3:$B$4</c:f>
              <c:strCache>
                <c:ptCount val="1"/>
                <c:pt idx="0">
                  <c:v>Respiratory Rate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'month trans'!$A$5:$A$9</c:f>
              <c:strCache>
                <c:ptCount val="4"/>
                <c:pt idx="0">
                  <c:v>10/1/2021</c:v>
                </c:pt>
                <c:pt idx="1">
                  <c:v>11/1/2021</c:v>
                </c:pt>
                <c:pt idx="2">
                  <c:v>12/1/2021</c:v>
                </c:pt>
                <c:pt idx="3">
                  <c:v>1/1/2022</c:v>
                </c:pt>
              </c:strCache>
            </c:strRef>
          </c:cat>
          <c:val>
            <c:numRef>
              <c:f>'month trans'!$B$5:$B$9</c:f>
              <c:numCache>
                <c:formatCode>General</c:formatCode>
                <c:ptCount val="4"/>
                <c:pt idx="0">
                  <c:v>47</c:v>
                </c:pt>
                <c:pt idx="1">
                  <c:v>270</c:v>
                </c:pt>
                <c:pt idx="2">
                  <c:v>713</c:v>
                </c:pt>
                <c:pt idx="3">
                  <c:v>776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CCB-43E8-869F-156DC1057A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91752"/>
        <c:axId val="944093064"/>
      </c:lineChart>
      <c:catAx>
        <c:axId val="944091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3064"/>
        <c:crosses val="autoZero"/>
        <c:auto val="1"/>
        <c:lblAlgn val="ctr"/>
        <c:lblOffset val="100"/>
        <c:noMultiLvlLbl val="0"/>
      </c:catAx>
      <c:valAx>
        <c:axId val="94409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1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Daily Report 2-22-2022.xlsx]Sheet20!PivotTable9</c:name>
    <c:fmtId val="8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7777777777777767"/>
              <c:y val="-2.1218890680033321E-1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8.3333333333333329E-2"/>
              <c:y val="-6.944444444444446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222222222222222"/>
              <c:y val="-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222222222222222"/>
              <c:y val="-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8.3333333333333329E-2"/>
              <c:y val="-6.944444444444446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7777777777777767"/>
              <c:y val="-2.1218890680033321E-1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222222222222222"/>
              <c:y val="-1.8518518518518517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8.3333333333333329E-2"/>
              <c:y val="-6.944444444444446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7777777777777767"/>
              <c:y val="-2.1218890680033321E-1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Sheet20!$B$3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408-4E7A-8622-ECFADD3D177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408-4E7A-8622-ECFADD3D177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408-4E7A-8622-ECFADD3D177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408-4E7A-8622-ECFADD3D177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408-4E7A-8622-ECFADD3D177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408-4E7A-8622-ECFADD3D177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408-4E7A-8622-ECFADD3D1773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8408-4E7A-8622-ECFADD3D1773}"/>
              </c:ext>
            </c:extLst>
          </c:dPt>
          <c:dLbls>
            <c:dLbl>
              <c:idx val="0"/>
              <c:layout>
                <c:manualLayout>
                  <c:x val="3.9855072463768113E-2"/>
                  <c:y val="-5.8372849914210831E-3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408-4E7A-8622-ECFADD3D1773}"/>
                </c:ext>
              </c:extLst>
            </c:dLbl>
            <c:dLbl>
              <c:idx val="1"/>
              <c:layout>
                <c:manualLayout>
                  <c:x val="0.12222222222222222"/>
                  <c:y val="-1.8518518518518517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408-4E7A-8622-ECFADD3D1773}"/>
                </c:ext>
              </c:extLst>
            </c:dLbl>
            <c:dLbl>
              <c:idx val="2"/>
              <c:layout>
                <c:manualLayout>
                  <c:x val="-3.9855072463768113E-2"/>
                  <c:y val="-1.4593212478552574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408-4E7A-8622-ECFADD3D1773}"/>
                </c:ext>
              </c:extLst>
            </c:dLbl>
            <c:dLbl>
              <c:idx val="3"/>
              <c:layout>
                <c:manualLayout>
                  <c:x val="-3.6231884057971037E-2"/>
                  <c:y val="-1.0701565525540403E-16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408-4E7A-8622-ECFADD3D1773}"/>
                </c:ext>
              </c:extLst>
            </c:dLbl>
            <c:dLbl>
              <c:idx val="4"/>
              <c:layout>
                <c:manualLayout>
                  <c:x val="-2.1739130434782608E-2"/>
                  <c:y val="-1.4593212478552574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408-4E7A-8622-ECFADD3D1773}"/>
                </c:ext>
              </c:extLst>
            </c:dLbl>
            <c:dLbl>
              <c:idx val="5"/>
              <c:layout>
                <c:manualLayout>
                  <c:x val="-8.2125603864734345E-2"/>
                  <c:y val="1.7511854974263087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8408-4E7A-8622-ECFADD3D1773}"/>
                </c:ext>
              </c:extLst>
            </c:dLbl>
            <c:dLbl>
              <c:idx val="6"/>
              <c:layout>
                <c:manualLayout>
                  <c:x val="-8.3333333333333329E-2"/>
                  <c:y val="-6.9444444444444461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8408-4E7A-8622-ECFADD3D1773}"/>
                </c:ext>
              </c:extLst>
            </c:dLbl>
            <c:dLbl>
              <c:idx val="7"/>
              <c:layout>
                <c:manualLayout>
                  <c:x val="0.17777777777777767"/>
                  <c:y val="-2.1218890680033321E-17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8408-4E7A-8622-ECFADD3D177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Sheet20!$A$4:$A$12</c:f>
              <c:strCache>
                <c:ptCount val="8"/>
                <c:pt idx="0">
                  <c:v>Blood Pressure</c:v>
                </c:pt>
                <c:pt idx="1">
                  <c:v>Blood Sugar</c:v>
                </c:pt>
                <c:pt idx="2">
                  <c:v>Body Temperature</c:v>
                </c:pt>
                <c:pt idx="3">
                  <c:v>Body Weight</c:v>
                </c:pt>
                <c:pt idx="4">
                  <c:v>Heart Rate</c:v>
                </c:pt>
                <c:pt idx="5">
                  <c:v>Pain</c:v>
                </c:pt>
                <c:pt idx="6">
                  <c:v>Pulse Oximetry</c:v>
                </c:pt>
                <c:pt idx="7">
                  <c:v>Respiratory Rate</c:v>
                </c:pt>
              </c:strCache>
            </c:strRef>
          </c:cat>
          <c:val>
            <c:numRef>
              <c:f>Sheet20!$B$4:$B$12</c:f>
              <c:numCache>
                <c:formatCode>General</c:formatCode>
                <c:ptCount val="8"/>
                <c:pt idx="0">
                  <c:v>126201</c:v>
                </c:pt>
                <c:pt idx="1">
                  <c:v>56360</c:v>
                </c:pt>
                <c:pt idx="2">
                  <c:v>14693</c:v>
                </c:pt>
                <c:pt idx="3">
                  <c:v>40980</c:v>
                </c:pt>
                <c:pt idx="4">
                  <c:v>52134</c:v>
                </c:pt>
                <c:pt idx="5">
                  <c:v>23479</c:v>
                </c:pt>
                <c:pt idx="6">
                  <c:v>6155</c:v>
                </c:pt>
                <c:pt idx="7">
                  <c:v>2214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8408-4E7A-8622-ECFADD3D17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Daily Report 2-22-2022.xlsx]2-21!PivotTable8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MHV PGHD Daily Transactions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'2-21'!$B$3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0"/>
                  <c:y val="-2.043049746997360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59B-433A-B87F-22B2DE30D11C}"/>
                </c:ext>
              </c:extLst>
            </c:dLbl>
            <c:dLbl>
              <c:idx val="14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59B-433A-B87F-22B2DE30D11C}"/>
                </c:ext>
              </c:extLst>
            </c:dLbl>
            <c:dLbl>
              <c:idx val="247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59B-433A-B87F-22B2DE30D11C}"/>
                </c:ext>
              </c:extLst>
            </c:dLbl>
            <c:dLbl>
              <c:idx val="28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59B-433A-B87F-22B2DE30D11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34925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strRef>
              <c:f>'2-21'!$A$4:$A$298</c:f>
              <c:strCache>
                <c:ptCount val="294"/>
                <c:pt idx="0">
                  <c:v>20210502</c:v>
                </c:pt>
                <c:pt idx="1">
                  <c:v>20210503</c:v>
                </c:pt>
                <c:pt idx="2">
                  <c:v>20210504</c:v>
                </c:pt>
                <c:pt idx="3">
                  <c:v>20210505</c:v>
                </c:pt>
                <c:pt idx="4">
                  <c:v>20210506</c:v>
                </c:pt>
                <c:pt idx="5">
                  <c:v>20210507</c:v>
                </c:pt>
                <c:pt idx="6">
                  <c:v>20210508</c:v>
                </c:pt>
                <c:pt idx="7">
                  <c:v>20210509</c:v>
                </c:pt>
                <c:pt idx="8">
                  <c:v>20210510</c:v>
                </c:pt>
                <c:pt idx="9">
                  <c:v>20210511</c:v>
                </c:pt>
                <c:pt idx="10">
                  <c:v>20210512</c:v>
                </c:pt>
                <c:pt idx="11">
                  <c:v>20210513</c:v>
                </c:pt>
                <c:pt idx="12">
                  <c:v>20210514</c:v>
                </c:pt>
                <c:pt idx="13">
                  <c:v>20210515</c:v>
                </c:pt>
                <c:pt idx="14">
                  <c:v>20210516</c:v>
                </c:pt>
                <c:pt idx="15">
                  <c:v>20210517</c:v>
                </c:pt>
                <c:pt idx="16">
                  <c:v>20210518</c:v>
                </c:pt>
                <c:pt idx="17">
                  <c:v>20210519</c:v>
                </c:pt>
                <c:pt idx="18">
                  <c:v>20210520</c:v>
                </c:pt>
                <c:pt idx="19">
                  <c:v>20210521</c:v>
                </c:pt>
                <c:pt idx="20">
                  <c:v>20210522</c:v>
                </c:pt>
                <c:pt idx="21">
                  <c:v>20210523</c:v>
                </c:pt>
                <c:pt idx="22">
                  <c:v>20210524</c:v>
                </c:pt>
                <c:pt idx="23">
                  <c:v>20210525</c:v>
                </c:pt>
                <c:pt idx="24">
                  <c:v>20210526</c:v>
                </c:pt>
                <c:pt idx="25">
                  <c:v>20210527</c:v>
                </c:pt>
                <c:pt idx="26">
                  <c:v>20210528</c:v>
                </c:pt>
                <c:pt idx="27">
                  <c:v>20210529</c:v>
                </c:pt>
                <c:pt idx="28">
                  <c:v>20210530</c:v>
                </c:pt>
                <c:pt idx="29">
                  <c:v>20210531</c:v>
                </c:pt>
                <c:pt idx="30">
                  <c:v>20210601</c:v>
                </c:pt>
                <c:pt idx="31">
                  <c:v>20210602</c:v>
                </c:pt>
                <c:pt idx="32">
                  <c:v>20210603</c:v>
                </c:pt>
                <c:pt idx="33">
                  <c:v>20210604</c:v>
                </c:pt>
                <c:pt idx="34">
                  <c:v>20210605</c:v>
                </c:pt>
                <c:pt idx="35">
                  <c:v>20210606</c:v>
                </c:pt>
                <c:pt idx="36">
                  <c:v>20210607</c:v>
                </c:pt>
                <c:pt idx="37">
                  <c:v>20210608</c:v>
                </c:pt>
                <c:pt idx="38">
                  <c:v>20210609</c:v>
                </c:pt>
                <c:pt idx="39">
                  <c:v>20210610</c:v>
                </c:pt>
                <c:pt idx="40">
                  <c:v>20210611</c:v>
                </c:pt>
                <c:pt idx="41">
                  <c:v>20210612</c:v>
                </c:pt>
                <c:pt idx="42">
                  <c:v>20210613</c:v>
                </c:pt>
                <c:pt idx="43">
                  <c:v>20210614</c:v>
                </c:pt>
                <c:pt idx="44">
                  <c:v>20210615</c:v>
                </c:pt>
                <c:pt idx="45">
                  <c:v>20210616</c:v>
                </c:pt>
                <c:pt idx="46">
                  <c:v>20210617</c:v>
                </c:pt>
                <c:pt idx="47">
                  <c:v>20210618</c:v>
                </c:pt>
                <c:pt idx="48">
                  <c:v>20210619</c:v>
                </c:pt>
                <c:pt idx="49">
                  <c:v>20210620</c:v>
                </c:pt>
                <c:pt idx="50">
                  <c:v>20210621</c:v>
                </c:pt>
                <c:pt idx="51">
                  <c:v>20210622</c:v>
                </c:pt>
                <c:pt idx="52">
                  <c:v>20210623</c:v>
                </c:pt>
                <c:pt idx="53">
                  <c:v>20210624</c:v>
                </c:pt>
                <c:pt idx="54">
                  <c:v>20210625</c:v>
                </c:pt>
                <c:pt idx="55">
                  <c:v>20210626</c:v>
                </c:pt>
                <c:pt idx="56">
                  <c:v>20210627</c:v>
                </c:pt>
                <c:pt idx="57">
                  <c:v>20210628</c:v>
                </c:pt>
                <c:pt idx="58">
                  <c:v>20210629</c:v>
                </c:pt>
                <c:pt idx="59">
                  <c:v>20210630</c:v>
                </c:pt>
                <c:pt idx="60">
                  <c:v>20210701</c:v>
                </c:pt>
                <c:pt idx="61">
                  <c:v>20210702</c:v>
                </c:pt>
                <c:pt idx="62">
                  <c:v>20210703</c:v>
                </c:pt>
                <c:pt idx="63">
                  <c:v>20210704</c:v>
                </c:pt>
                <c:pt idx="64">
                  <c:v>20210705</c:v>
                </c:pt>
                <c:pt idx="65">
                  <c:v>20210706</c:v>
                </c:pt>
                <c:pt idx="66">
                  <c:v>20210707</c:v>
                </c:pt>
                <c:pt idx="67">
                  <c:v>20210708</c:v>
                </c:pt>
                <c:pt idx="68">
                  <c:v>20210709</c:v>
                </c:pt>
                <c:pt idx="69">
                  <c:v>20210710</c:v>
                </c:pt>
                <c:pt idx="70">
                  <c:v>20210711</c:v>
                </c:pt>
                <c:pt idx="71">
                  <c:v>20210712</c:v>
                </c:pt>
                <c:pt idx="72">
                  <c:v>20210713</c:v>
                </c:pt>
                <c:pt idx="73">
                  <c:v>20210714</c:v>
                </c:pt>
                <c:pt idx="74">
                  <c:v>20210715</c:v>
                </c:pt>
                <c:pt idx="75">
                  <c:v>20210716</c:v>
                </c:pt>
                <c:pt idx="76">
                  <c:v>20210717</c:v>
                </c:pt>
                <c:pt idx="77">
                  <c:v>20210718</c:v>
                </c:pt>
                <c:pt idx="78">
                  <c:v>20210719</c:v>
                </c:pt>
                <c:pt idx="79">
                  <c:v>20210720</c:v>
                </c:pt>
                <c:pt idx="80">
                  <c:v>20210721</c:v>
                </c:pt>
                <c:pt idx="81">
                  <c:v>20210722</c:v>
                </c:pt>
                <c:pt idx="82">
                  <c:v>20210723</c:v>
                </c:pt>
                <c:pt idx="83">
                  <c:v>20210724</c:v>
                </c:pt>
                <c:pt idx="84">
                  <c:v>20210725</c:v>
                </c:pt>
                <c:pt idx="85">
                  <c:v>20210726</c:v>
                </c:pt>
                <c:pt idx="86">
                  <c:v>20210727</c:v>
                </c:pt>
                <c:pt idx="87">
                  <c:v>20210728</c:v>
                </c:pt>
                <c:pt idx="88">
                  <c:v>20210729</c:v>
                </c:pt>
                <c:pt idx="89">
                  <c:v>20210730</c:v>
                </c:pt>
                <c:pt idx="90">
                  <c:v>20210731</c:v>
                </c:pt>
                <c:pt idx="91">
                  <c:v>20210801</c:v>
                </c:pt>
                <c:pt idx="92">
                  <c:v>20210802</c:v>
                </c:pt>
                <c:pt idx="93">
                  <c:v>20210803</c:v>
                </c:pt>
                <c:pt idx="94">
                  <c:v>20210804</c:v>
                </c:pt>
                <c:pt idx="95">
                  <c:v>20210805</c:v>
                </c:pt>
                <c:pt idx="96">
                  <c:v>20210806</c:v>
                </c:pt>
                <c:pt idx="97">
                  <c:v>20210807</c:v>
                </c:pt>
                <c:pt idx="98">
                  <c:v>20210808</c:v>
                </c:pt>
                <c:pt idx="99">
                  <c:v>20210809</c:v>
                </c:pt>
                <c:pt idx="100">
                  <c:v>20210810</c:v>
                </c:pt>
                <c:pt idx="101">
                  <c:v>20210811</c:v>
                </c:pt>
                <c:pt idx="102">
                  <c:v>20210812</c:v>
                </c:pt>
                <c:pt idx="103">
                  <c:v>20210813</c:v>
                </c:pt>
                <c:pt idx="104">
                  <c:v>20210814</c:v>
                </c:pt>
                <c:pt idx="105">
                  <c:v>20210815</c:v>
                </c:pt>
                <c:pt idx="106">
                  <c:v>20210816</c:v>
                </c:pt>
                <c:pt idx="107">
                  <c:v>20210817</c:v>
                </c:pt>
                <c:pt idx="108">
                  <c:v>20210818</c:v>
                </c:pt>
                <c:pt idx="109">
                  <c:v>20210819</c:v>
                </c:pt>
                <c:pt idx="110">
                  <c:v>20210820</c:v>
                </c:pt>
                <c:pt idx="111">
                  <c:v>20210821</c:v>
                </c:pt>
                <c:pt idx="112">
                  <c:v>20210822</c:v>
                </c:pt>
                <c:pt idx="113">
                  <c:v>20210823</c:v>
                </c:pt>
                <c:pt idx="114">
                  <c:v>20210824</c:v>
                </c:pt>
                <c:pt idx="115">
                  <c:v>20210825</c:v>
                </c:pt>
                <c:pt idx="116">
                  <c:v>20210826</c:v>
                </c:pt>
                <c:pt idx="117">
                  <c:v>20210827</c:v>
                </c:pt>
                <c:pt idx="118">
                  <c:v>20210828</c:v>
                </c:pt>
                <c:pt idx="119">
                  <c:v>20210829</c:v>
                </c:pt>
                <c:pt idx="120">
                  <c:v>20210830</c:v>
                </c:pt>
                <c:pt idx="121">
                  <c:v>20210831</c:v>
                </c:pt>
                <c:pt idx="122">
                  <c:v>20210901</c:v>
                </c:pt>
                <c:pt idx="123">
                  <c:v>20210902</c:v>
                </c:pt>
                <c:pt idx="124">
                  <c:v>20210903</c:v>
                </c:pt>
                <c:pt idx="125">
                  <c:v>20210904</c:v>
                </c:pt>
                <c:pt idx="126">
                  <c:v>20210905</c:v>
                </c:pt>
                <c:pt idx="127">
                  <c:v>20210906</c:v>
                </c:pt>
                <c:pt idx="128">
                  <c:v>20210907</c:v>
                </c:pt>
                <c:pt idx="129">
                  <c:v>20210908</c:v>
                </c:pt>
                <c:pt idx="130">
                  <c:v>20210909</c:v>
                </c:pt>
                <c:pt idx="131">
                  <c:v>20210910</c:v>
                </c:pt>
                <c:pt idx="132">
                  <c:v>20210911</c:v>
                </c:pt>
                <c:pt idx="133">
                  <c:v>20210912</c:v>
                </c:pt>
                <c:pt idx="134">
                  <c:v>20210913</c:v>
                </c:pt>
                <c:pt idx="135">
                  <c:v>20210914</c:v>
                </c:pt>
                <c:pt idx="136">
                  <c:v>20210915</c:v>
                </c:pt>
                <c:pt idx="137">
                  <c:v>20210916</c:v>
                </c:pt>
                <c:pt idx="138">
                  <c:v>20210917</c:v>
                </c:pt>
                <c:pt idx="139">
                  <c:v>20210918</c:v>
                </c:pt>
                <c:pt idx="140">
                  <c:v>20210919</c:v>
                </c:pt>
                <c:pt idx="141">
                  <c:v>20210920</c:v>
                </c:pt>
                <c:pt idx="142">
                  <c:v>20210921</c:v>
                </c:pt>
                <c:pt idx="143">
                  <c:v>20210922</c:v>
                </c:pt>
                <c:pt idx="144">
                  <c:v>20210923</c:v>
                </c:pt>
                <c:pt idx="145">
                  <c:v>20210924</c:v>
                </c:pt>
                <c:pt idx="146">
                  <c:v>20210925</c:v>
                </c:pt>
                <c:pt idx="147">
                  <c:v>20210926</c:v>
                </c:pt>
                <c:pt idx="148">
                  <c:v>20210927</c:v>
                </c:pt>
                <c:pt idx="149">
                  <c:v>20210928</c:v>
                </c:pt>
                <c:pt idx="150">
                  <c:v>20210929</c:v>
                </c:pt>
                <c:pt idx="151">
                  <c:v>20210930</c:v>
                </c:pt>
                <c:pt idx="152">
                  <c:v>20211001</c:v>
                </c:pt>
                <c:pt idx="153">
                  <c:v>20211002</c:v>
                </c:pt>
                <c:pt idx="154">
                  <c:v>20211003</c:v>
                </c:pt>
                <c:pt idx="155">
                  <c:v>20211004</c:v>
                </c:pt>
                <c:pt idx="156">
                  <c:v>20211005</c:v>
                </c:pt>
                <c:pt idx="157">
                  <c:v>20211006</c:v>
                </c:pt>
                <c:pt idx="158">
                  <c:v>20211007</c:v>
                </c:pt>
                <c:pt idx="159">
                  <c:v>20211008</c:v>
                </c:pt>
                <c:pt idx="160">
                  <c:v>20211009</c:v>
                </c:pt>
                <c:pt idx="161">
                  <c:v>20211010</c:v>
                </c:pt>
                <c:pt idx="162">
                  <c:v>20211011</c:v>
                </c:pt>
                <c:pt idx="163">
                  <c:v>20211012</c:v>
                </c:pt>
                <c:pt idx="164">
                  <c:v>20211013</c:v>
                </c:pt>
                <c:pt idx="165">
                  <c:v>20211014</c:v>
                </c:pt>
                <c:pt idx="166">
                  <c:v>20211015</c:v>
                </c:pt>
                <c:pt idx="167">
                  <c:v>20211016</c:v>
                </c:pt>
                <c:pt idx="168">
                  <c:v>20211017</c:v>
                </c:pt>
                <c:pt idx="169">
                  <c:v>20211018</c:v>
                </c:pt>
                <c:pt idx="170">
                  <c:v>20211019</c:v>
                </c:pt>
                <c:pt idx="171">
                  <c:v>20211020</c:v>
                </c:pt>
                <c:pt idx="172">
                  <c:v>20211021</c:v>
                </c:pt>
                <c:pt idx="173">
                  <c:v>20211022</c:v>
                </c:pt>
                <c:pt idx="174">
                  <c:v>20211023</c:v>
                </c:pt>
                <c:pt idx="175">
                  <c:v>20211024</c:v>
                </c:pt>
                <c:pt idx="176">
                  <c:v>20211025</c:v>
                </c:pt>
                <c:pt idx="177">
                  <c:v>20211026</c:v>
                </c:pt>
                <c:pt idx="178">
                  <c:v>20211027</c:v>
                </c:pt>
                <c:pt idx="179">
                  <c:v>20211028</c:v>
                </c:pt>
                <c:pt idx="180">
                  <c:v>20211029</c:v>
                </c:pt>
                <c:pt idx="181">
                  <c:v>20211030</c:v>
                </c:pt>
                <c:pt idx="182">
                  <c:v>20211031</c:v>
                </c:pt>
                <c:pt idx="183">
                  <c:v>20211101</c:v>
                </c:pt>
                <c:pt idx="184">
                  <c:v>20211102</c:v>
                </c:pt>
                <c:pt idx="185">
                  <c:v>20211103</c:v>
                </c:pt>
                <c:pt idx="186">
                  <c:v>20211104</c:v>
                </c:pt>
                <c:pt idx="187">
                  <c:v>20211105</c:v>
                </c:pt>
                <c:pt idx="188">
                  <c:v>20211106</c:v>
                </c:pt>
                <c:pt idx="189">
                  <c:v>20211107</c:v>
                </c:pt>
                <c:pt idx="190">
                  <c:v>20211108</c:v>
                </c:pt>
                <c:pt idx="191">
                  <c:v>20211109</c:v>
                </c:pt>
                <c:pt idx="192">
                  <c:v>20211110</c:v>
                </c:pt>
                <c:pt idx="193">
                  <c:v>20211111</c:v>
                </c:pt>
                <c:pt idx="194">
                  <c:v>20211112</c:v>
                </c:pt>
                <c:pt idx="195">
                  <c:v>20211113</c:v>
                </c:pt>
                <c:pt idx="196">
                  <c:v>20211114</c:v>
                </c:pt>
                <c:pt idx="197">
                  <c:v>20211115</c:v>
                </c:pt>
                <c:pt idx="198">
                  <c:v>20211116</c:v>
                </c:pt>
                <c:pt idx="199">
                  <c:v>20211117</c:v>
                </c:pt>
                <c:pt idx="200">
                  <c:v>20211118</c:v>
                </c:pt>
                <c:pt idx="201">
                  <c:v>20211119</c:v>
                </c:pt>
                <c:pt idx="202">
                  <c:v>20211120</c:v>
                </c:pt>
                <c:pt idx="203">
                  <c:v>20211121</c:v>
                </c:pt>
                <c:pt idx="204">
                  <c:v>20211122</c:v>
                </c:pt>
                <c:pt idx="205">
                  <c:v>20211123</c:v>
                </c:pt>
                <c:pt idx="206">
                  <c:v>20211124</c:v>
                </c:pt>
                <c:pt idx="207">
                  <c:v>20211125</c:v>
                </c:pt>
                <c:pt idx="208">
                  <c:v>20211126</c:v>
                </c:pt>
                <c:pt idx="209">
                  <c:v>20211127</c:v>
                </c:pt>
                <c:pt idx="210">
                  <c:v>20211128</c:v>
                </c:pt>
                <c:pt idx="211">
                  <c:v>20211129</c:v>
                </c:pt>
                <c:pt idx="212">
                  <c:v>20211130</c:v>
                </c:pt>
                <c:pt idx="213">
                  <c:v>20211201</c:v>
                </c:pt>
                <c:pt idx="214">
                  <c:v>20211202</c:v>
                </c:pt>
                <c:pt idx="215">
                  <c:v>20211203</c:v>
                </c:pt>
                <c:pt idx="216">
                  <c:v>20211204</c:v>
                </c:pt>
                <c:pt idx="217">
                  <c:v>20211205</c:v>
                </c:pt>
                <c:pt idx="218">
                  <c:v>20211206</c:v>
                </c:pt>
                <c:pt idx="219">
                  <c:v>20211207</c:v>
                </c:pt>
                <c:pt idx="220">
                  <c:v>20211208</c:v>
                </c:pt>
                <c:pt idx="221">
                  <c:v>20211209</c:v>
                </c:pt>
                <c:pt idx="222">
                  <c:v>20211210</c:v>
                </c:pt>
                <c:pt idx="223">
                  <c:v>20211211</c:v>
                </c:pt>
                <c:pt idx="224">
                  <c:v>20211212</c:v>
                </c:pt>
                <c:pt idx="225">
                  <c:v>20211213</c:v>
                </c:pt>
                <c:pt idx="226">
                  <c:v>20211214</c:v>
                </c:pt>
                <c:pt idx="227">
                  <c:v>20211215</c:v>
                </c:pt>
                <c:pt idx="228">
                  <c:v>20211216</c:v>
                </c:pt>
                <c:pt idx="229">
                  <c:v>20211217</c:v>
                </c:pt>
                <c:pt idx="230">
                  <c:v>20211218</c:v>
                </c:pt>
                <c:pt idx="231">
                  <c:v>20211219</c:v>
                </c:pt>
                <c:pt idx="232">
                  <c:v>20211220</c:v>
                </c:pt>
                <c:pt idx="233">
                  <c:v>20211221</c:v>
                </c:pt>
                <c:pt idx="234">
                  <c:v>20211222</c:v>
                </c:pt>
                <c:pt idx="235">
                  <c:v>20211223</c:v>
                </c:pt>
                <c:pt idx="236">
                  <c:v>20211224</c:v>
                </c:pt>
                <c:pt idx="237">
                  <c:v>20211225</c:v>
                </c:pt>
                <c:pt idx="238">
                  <c:v>20211226</c:v>
                </c:pt>
                <c:pt idx="239">
                  <c:v>20211227</c:v>
                </c:pt>
                <c:pt idx="240">
                  <c:v>20211228</c:v>
                </c:pt>
                <c:pt idx="241">
                  <c:v>20211229</c:v>
                </c:pt>
                <c:pt idx="242">
                  <c:v>20211230</c:v>
                </c:pt>
                <c:pt idx="243">
                  <c:v>20211231</c:v>
                </c:pt>
                <c:pt idx="244">
                  <c:v>20220101</c:v>
                </c:pt>
                <c:pt idx="245">
                  <c:v>20220102</c:v>
                </c:pt>
                <c:pt idx="246">
                  <c:v>20220103</c:v>
                </c:pt>
                <c:pt idx="247">
                  <c:v>20220104</c:v>
                </c:pt>
                <c:pt idx="248">
                  <c:v>20220105</c:v>
                </c:pt>
                <c:pt idx="249">
                  <c:v>20220106</c:v>
                </c:pt>
                <c:pt idx="250">
                  <c:v>20220107</c:v>
                </c:pt>
                <c:pt idx="251">
                  <c:v>20220108</c:v>
                </c:pt>
                <c:pt idx="252">
                  <c:v>20220109</c:v>
                </c:pt>
                <c:pt idx="253">
                  <c:v>20220110</c:v>
                </c:pt>
                <c:pt idx="254">
                  <c:v>20220111</c:v>
                </c:pt>
                <c:pt idx="255">
                  <c:v>20220112</c:v>
                </c:pt>
                <c:pt idx="256">
                  <c:v>20220113</c:v>
                </c:pt>
                <c:pt idx="257">
                  <c:v>20220114</c:v>
                </c:pt>
                <c:pt idx="258">
                  <c:v>20220115</c:v>
                </c:pt>
                <c:pt idx="259">
                  <c:v>20220116</c:v>
                </c:pt>
                <c:pt idx="260">
                  <c:v>20220117</c:v>
                </c:pt>
                <c:pt idx="261">
                  <c:v>20220118</c:v>
                </c:pt>
                <c:pt idx="262">
                  <c:v>20220119</c:v>
                </c:pt>
                <c:pt idx="263">
                  <c:v>20220120</c:v>
                </c:pt>
                <c:pt idx="264">
                  <c:v>20220121</c:v>
                </c:pt>
                <c:pt idx="265">
                  <c:v>20220122</c:v>
                </c:pt>
                <c:pt idx="266">
                  <c:v>20220123</c:v>
                </c:pt>
                <c:pt idx="267">
                  <c:v>20220124</c:v>
                </c:pt>
                <c:pt idx="268">
                  <c:v>20220125</c:v>
                </c:pt>
                <c:pt idx="269">
                  <c:v>20220126</c:v>
                </c:pt>
                <c:pt idx="270">
                  <c:v>20220127</c:v>
                </c:pt>
                <c:pt idx="271">
                  <c:v>20220128</c:v>
                </c:pt>
                <c:pt idx="272">
                  <c:v>20220129</c:v>
                </c:pt>
                <c:pt idx="273">
                  <c:v>20220130</c:v>
                </c:pt>
                <c:pt idx="274">
                  <c:v>20220131</c:v>
                </c:pt>
                <c:pt idx="275">
                  <c:v>20220201</c:v>
                </c:pt>
                <c:pt idx="276">
                  <c:v>20220202</c:v>
                </c:pt>
                <c:pt idx="277">
                  <c:v>20220203</c:v>
                </c:pt>
                <c:pt idx="278">
                  <c:v>20220204</c:v>
                </c:pt>
                <c:pt idx="279">
                  <c:v>20220205</c:v>
                </c:pt>
                <c:pt idx="280">
                  <c:v>20220206</c:v>
                </c:pt>
                <c:pt idx="281">
                  <c:v>20220207</c:v>
                </c:pt>
                <c:pt idx="282">
                  <c:v>20220208</c:v>
                </c:pt>
                <c:pt idx="283">
                  <c:v>20220209</c:v>
                </c:pt>
                <c:pt idx="284">
                  <c:v>20220210</c:v>
                </c:pt>
                <c:pt idx="285">
                  <c:v>20220211</c:v>
                </c:pt>
                <c:pt idx="286">
                  <c:v>20220212</c:v>
                </c:pt>
                <c:pt idx="287">
                  <c:v>20220213</c:v>
                </c:pt>
                <c:pt idx="288">
                  <c:v>20220214</c:v>
                </c:pt>
                <c:pt idx="289">
                  <c:v>20220215</c:v>
                </c:pt>
                <c:pt idx="290">
                  <c:v>20220216</c:v>
                </c:pt>
                <c:pt idx="291">
                  <c:v>20220217</c:v>
                </c:pt>
                <c:pt idx="292">
                  <c:v>20220218</c:v>
                </c:pt>
                <c:pt idx="293">
                  <c:v>20220219</c:v>
                </c:pt>
              </c:strCache>
            </c:strRef>
          </c:cat>
          <c:val>
            <c:numRef>
              <c:f>'2-21'!$B$4:$B$298</c:f>
              <c:numCache>
                <c:formatCode>General</c:formatCode>
                <c:ptCount val="294"/>
                <c:pt idx="0">
                  <c:v>6</c:v>
                </c:pt>
                <c:pt idx="1">
                  <c:v>53</c:v>
                </c:pt>
                <c:pt idx="2">
                  <c:v>298</c:v>
                </c:pt>
                <c:pt idx="3">
                  <c:v>316</c:v>
                </c:pt>
                <c:pt idx="4">
                  <c:v>334</c:v>
                </c:pt>
                <c:pt idx="5">
                  <c:v>389</c:v>
                </c:pt>
                <c:pt idx="6">
                  <c:v>203</c:v>
                </c:pt>
                <c:pt idx="7">
                  <c:v>194</c:v>
                </c:pt>
                <c:pt idx="8">
                  <c:v>477</c:v>
                </c:pt>
                <c:pt idx="9">
                  <c:v>477</c:v>
                </c:pt>
                <c:pt idx="10">
                  <c:v>461</c:v>
                </c:pt>
                <c:pt idx="11">
                  <c:v>462</c:v>
                </c:pt>
                <c:pt idx="12">
                  <c:v>387</c:v>
                </c:pt>
                <c:pt idx="13">
                  <c:v>264</c:v>
                </c:pt>
                <c:pt idx="14">
                  <c:v>300</c:v>
                </c:pt>
                <c:pt idx="15">
                  <c:v>460</c:v>
                </c:pt>
                <c:pt idx="16">
                  <c:v>534</c:v>
                </c:pt>
                <c:pt idx="17">
                  <c:v>564</c:v>
                </c:pt>
                <c:pt idx="18">
                  <c:v>452</c:v>
                </c:pt>
                <c:pt idx="19">
                  <c:v>489</c:v>
                </c:pt>
                <c:pt idx="20">
                  <c:v>310</c:v>
                </c:pt>
                <c:pt idx="21">
                  <c:v>335</c:v>
                </c:pt>
                <c:pt idx="22">
                  <c:v>547</c:v>
                </c:pt>
                <c:pt idx="23">
                  <c:v>518</c:v>
                </c:pt>
                <c:pt idx="24">
                  <c:v>537</c:v>
                </c:pt>
                <c:pt idx="25">
                  <c:v>511</c:v>
                </c:pt>
                <c:pt idx="26">
                  <c:v>384</c:v>
                </c:pt>
                <c:pt idx="27">
                  <c:v>264</c:v>
                </c:pt>
                <c:pt idx="28">
                  <c:v>322</c:v>
                </c:pt>
                <c:pt idx="29">
                  <c:v>361</c:v>
                </c:pt>
                <c:pt idx="30">
                  <c:v>523</c:v>
                </c:pt>
                <c:pt idx="31">
                  <c:v>505</c:v>
                </c:pt>
                <c:pt idx="32">
                  <c:v>506</c:v>
                </c:pt>
                <c:pt idx="33">
                  <c:v>490</c:v>
                </c:pt>
                <c:pt idx="34">
                  <c:v>379</c:v>
                </c:pt>
                <c:pt idx="35">
                  <c:v>382</c:v>
                </c:pt>
                <c:pt idx="36">
                  <c:v>597</c:v>
                </c:pt>
                <c:pt idx="37">
                  <c:v>586</c:v>
                </c:pt>
                <c:pt idx="38">
                  <c:v>568</c:v>
                </c:pt>
                <c:pt idx="39">
                  <c:v>562</c:v>
                </c:pt>
                <c:pt idx="40">
                  <c:v>523</c:v>
                </c:pt>
                <c:pt idx="41">
                  <c:v>342</c:v>
                </c:pt>
                <c:pt idx="42">
                  <c:v>413</c:v>
                </c:pt>
                <c:pt idx="43">
                  <c:v>549</c:v>
                </c:pt>
                <c:pt idx="44">
                  <c:v>594</c:v>
                </c:pt>
                <c:pt idx="45">
                  <c:v>583</c:v>
                </c:pt>
                <c:pt idx="46">
                  <c:v>1122</c:v>
                </c:pt>
                <c:pt idx="47">
                  <c:v>872</c:v>
                </c:pt>
                <c:pt idx="48">
                  <c:v>713</c:v>
                </c:pt>
                <c:pt idx="49">
                  <c:v>691</c:v>
                </c:pt>
                <c:pt idx="50">
                  <c:v>1052</c:v>
                </c:pt>
                <c:pt idx="51">
                  <c:v>1082</c:v>
                </c:pt>
                <c:pt idx="52">
                  <c:v>1078</c:v>
                </c:pt>
                <c:pt idx="53">
                  <c:v>1010</c:v>
                </c:pt>
                <c:pt idx="54">
                  <c:v>874</c:v>
                </c:pt>
                <c:pt idx="55">
                  <c:v>684</c:v>
                </c:pt>
                <c:pt idx="56">
                  <c:v>607</c:v>
                </c:pt>
                <c:pt idx="57">
                  <c:v>924</c:v>
                </c:pt>
                <c:pt idx="58">
                  <c:v>1121</c:v>
                </c:pt>
                <c:pt idx="59">
                  <c:v>1040</c:v>
                </c:pt>
                <c:pt idx="60">
                  <c:v>804</c:v>
                </c:pt>
                <c:pt idx="61">
                  <c:v>856</c:v>
                </c:pt>
                <c:pt idx="62">
                  <c:v>645</c:v>
                </c:pt>
                <c:pt idx="63">
                  <c:v>588</c:v>
                </c:pt>
                <c:pt idx="64">
                  <c:v>832</c:v>
                </c:pt>
                <c:pt idx="65">
                  <c:v>1009</c:v>
                </c:pt>
                <c:pt idx="66">
                  <c:v>988</c:v>
                </c:pt>
                <c:pt idx="67">
                  <c:v>1031</c:v>
                </c:pt>
                <c:pt idx="68">
                  <c:v>962</c:v>
                </c:pt>
                <c:pt idx="69">
                  <c:v>584</c:v>
                </c:pt>
                <c:pt idx="70">
                  <c:v>632</c:v>
                </c:pt>
                <c:pt idx="71">
                  <c:v>925</c:v>
                </c:pt>
                <c:pt idx="72">
                  <c:v>1140</c:v>
                </c:pt>
                <c:pt idx="73">
                  <c:v>951</c:v>
                </c:pt>
                <c:pt idx="74">
                  <c:v>1053</c:v>
                </c:pt>
                <c:pt idx="75">
                  <c:v>921</c:v>
                </c:pt>
                <c:pt idx="76">
                  <c:v>674</c:v>
                </c:pt>
                <c:pt idx="77">
                  <c:v>663</c:v>
                </c:pt>
                <c:pt idx="78">
                  <c:v>1148</c:v>
                </c:pt>
                <c:pt idx="79">
                  <c:v>1012</c:v>
                </c:pt>
                <c:pt idx="80">
                  <c:v>918</c:v>
                </c:pt>
                <c:pt idx="81">
                  <c:v>1018</c:v>
                </c:pt>
                <c:pt idx="82">
                  <c:v>879</c:v>
                </c:pt>
                <c:pt idx="83">
                  <c:v>732</c:v>
                </c:pt>
                <c:pt idx="84">
                  <c:v>655</c:v>
                </c:pt>
                <c:pt idx="85">
                  <c:v>1227</c:v>
                </c:pt>
                <c:pt idx="86">
                  <c:v>1172</c:v>
                </c:pt>
                <c:pt idx="87">
                  <c:v>1119</c:v>
                </c:pt>
                <c:pt idx="88">
                  <c:v>1052</c:v>
                </c:pt>
                <c:pt idx="89">
                  <c:v>885</c:v>
                </c:pt>
                <c:pt idx="90">
                  <c:v>652</c:v>
                </c:pt>
                <c:pt idx="91">
                  <c:v>797</c:v>
                </c:pt>
                <c:pt idx="92">
                  <c:v>1227</c:v>
                </c:pt>
                <c:pt idx="93">
                  <c:v>1226</c:v>
                </c:pt>
                <c:pt idx="94">
                  <c:v>1037</c:v>
                </c:pt>
                <c:pt idx="95">
                  <c:v>1092</c:v>
                </c:pt>
                <c:pt idx="96">
                  <c:v>1026</c:v>
                </c:pt>
                <c:pt idx="97">
                  <c:v>904</c:v>
                </c:pt>
                <c:pt idx="98">
                  <c:v>832</c:v>
                </c:pt>
                <c:pt idx="99">
                  <c:v>1202</c:v>
                </c:pt>
                <c:pt idx="100">
                  <c:v>1381</c:v>
                </c:pt>
                <c:pt idx="101">
                  <c:v>1349</c:v>
                </c:pt>
                <c:pt idx="102">
                  <c:v>1354</c:v>
                </c:pt>
                <c:pt idx="103">
                  <c:v>1108</c:v>
                </c:pt>
                <c:pt idx="104">
                  <c:v>836</c:v>
                </c:pt>
                <c:pt idx="105">
                  <c:v>840</c:v>
                </c:pt>
                <c:pt idx="106">
                  <c:v>1311</c:v>
                </c:pt>
                <c:pt idx="107">
                  <c:v>1364</c:v>
                </c:pt>
                <c:pt idx="108">
                  <c:v>1290</c:v>
                </c:pt>
                <c:pt idx="109">
                  <c:v>1324</c:v>
                </c:pt>
                <c:pt idx="110">
                  <c:v>1210</c:v>
                </c:pt>
                <c:pt idx="111">
                  <c:v>900</c:v>
                </c:pt>
                <c:pt idx="112">
                  <c:v>766</c:v>
                </c:pt>
                <c:pt idx="113">
                  <c:v>1356</c:v>
                </c:pt>
                <c:pt idx="114">
                  <c:v>1302</c:v>
                </c:pt>
                <c:pt idx="115">
                  <c:v>1229</c:v>
                </c:pt>
                <c:pt idx="116">
                  <c:v>1156</c:v>
                </c:pt>
                <c:pt idx="117">
                  <c:v>1072</c:v>
                </c:pt>
                <c:pt idx="118">
                  <c:v>846</c:v>
                </c:pt>
                <c:pt idx="119">
                  <c:v>937</c:v>
                </c:pt>
                <c:pt idx="120">
                  <c:v>1148</c:v>
                </c:pt>
                <c:pt idx="121">
                  <c:v>1317</c:v>
                </c:pt>
                <c:pt idx="122">
                  <c:v>1510</c:v>
                </c:pt>
                <c:pt idx="123">
                  <c:v>1376</c:v>
                </c:pt>
                <c:pt idx="124">
                  <c:v>1308</c:v>
                </c:pt>
                <c:pt idx="125">
                  <c:v>934</c:v>
                </c:pt>
                <c:pt idx="126">
                  <c:v>886</c:v>
                </c:pt>
                <c:pt idx="127">
                  <c:v>1048</c:v>
                </c:pt>
                <c:pt idx="128">
                  <c:v>1454</c:v>
                </c:pt>
                <c:pt idx="129">
                  <c:v>1422</c:v>
                </c:pt>
                <c:pt idx="130">
                  <c:v>1460</c:v>
                </c:pt>
                <c:pt idx="131">
                  <c:v>1204</c:v>
                </c:pt>
                <c:pt idx="132">
                  <c:v>892</c:v>
                </c:pt>
                <c:pt idx="133">
                  <c:v>980</c:v>
                </c:pt>
                <c:pt idx="134">
                  <c:v>1508</c:v>
                </c:pt>
                <c:pt idx="135">
                  <c:v>1508</c:v>
                </c:pt>
                <c:pt idx="136">
                  <c:v>1370</c:v>
                </c:pt>
                <c:pt idx="137">
                  <c:v>1476</c:v>
                </c:pt>
                <c:pt idx="138">
                  <c:v>1371</c:v>
                </c:pt>
                <c:pt idx="139">
                  <c:v>1132</c:v>
                </c:pt>
                <c:pt idx="140">
                  <c:v>996</c:v>
                </c:pt>
                <c:pt idx="141">
                  <c:v>1635</c:v>
                </c:pt>
                <c:pt idx="142">
                  <c:v>1722</c:v>
                </c:pt>
                <c:pt idx="143">
                  <c:v>1615</c:v>
                </c:pt>
                <c:pt idx="144">
                  <c:v>1317</c:v>
                </c:pt>
                <c:pt idx="145">
                  <c:v>1422</c:v>
                </c:pt>
                <c:pt idx="146">
                  <c:v>988</c:v>
                </c:pt>
                <c:pt idx="147">
                  <c:v>1080</c:v>
                </c:pt>
                <c:pt idx="148">
                  <c:v>1493</c:v>
                </c:pt>
                <c:pt idx="149">
                  <c:v>1495</c:v>
                </c:pt>
                <c:pt idx="150">
                  <c:v>1434</c:v>
                </c:pt>
                <c:pt idx="151">
                  <c:v>1384</c:v>
                </c:pt>
                <c:pt idx="152">
                  <c:v>1144</c:v>
                </c:pt>
                <c:pt idx="153">
                  <c:v>924</c:v>
                </c:pt>
                <c:pt idx="154">
                  <c:v>855</c:v>
                </c:pt>
                <c:pt idx="155">
                  <c:v>1376</c:v>
                </c:pt>
                <c:pt idx="156">
                  <c:v>1254</c:v>
                </c:pt>
                <c:pt idx="157">
                  <c:v>1279</c:v>
                </c:pt>
                <c:pt idx="158">
                  <c:v>1254</c:v>
                </c:pt>
                <c:pt idx="159">
                  <c:v>1182</c:v>
                </c:pt>
                <c:pt idx="160">
                  <c:v>800</c:v>
                </c:pt>
                <c:pt idx="161">
                  <c:v>1002</c:v>
                </c:pt>
                <c:pt idx="162">
                  <c:v>1260</c:v>
                </c:pt>
                <c:pt idx="163">
                  <c:v>1370</c:v>
                </c:pt>
                <c:pt idx="164">
                  <c:v>1352</c:v>
                </c:pt>
                <c:pt idx="165">
                  <c:v>1541</c:v>
                </c:pt>
                <c:pt idx="166">
                  <c:v>1191</c:v>
                </c:pt>
                <c:pt idx="167">
                  <c:v>1086</c:v>
                </c:pt>
                <c:pt idx="168">
                  <c:v>914</c:v>
                </c:pt>
                <c:pt idx="169">
                  <c:v>1344</c:v>
                </c:pt>
                <c:pt idx="170">
                  <c:v>1632</c:v>
                </c:pt>
                <c:pt idx="171">
                  <c:v>1404</c:v>
                </c:pt>
                <c:pt idx="172">
                  <c:v>1394</c:v>
                </c:pt>
                <c:pt idx="173">
                  <c:v>1242</c:v>
                </c:pt>
                <c:pt idx="174">
                  <c:v>1016</c:v>
                </c:pt>
                <c:pt idx="175">
                  <c:v>859</c:v>
                </c:pt>
                <c:pt idx="176">
                  <c:v>1486</c:v>
                </c:pt>
                <c:pt idx="177">
                  <c:v>1510</c:v>
                </c:pt>
                <c:pt idx="178">
                  <c:v>1350</c:v>
                </c:pt>
                <c:pt idx="179">
                  <c:v>1328</c:v>
                </c:pt>
                <c:pt idx="180">
                  <c:v>1330</c:v>
                </c:pt>
                <c:pt idx="181">
                  <c:v>876</c:v>
                </c:pt>
                <c:pt idx="182">
                  <c:v>862</c:v>
                </c:pt>
                <c:pt idx="183">
                  <c:v>1325</c:v>
                </c:pt>
                <c:pt idx="184">
                  <c:v>1387</c:v>
                </c:pt>
                <c:pt idx="185">
                  <c:v>1370</c:v>
                </c:pt>
                <c:pt idx="186">
                  <c:v>1384</c:v>
                </c:pt>
                <c:pt idx="187">
                  <c:v>1170</c:v>
                </c:pt>
                <c:pt idx="188">
                  <c:v>1018</c:v>
                </c:pt>
                <c:pt idx="189">
                  <c:v>1036</c:v>
                </c:pt>
                <c:pt idx="190">
                  <c:v>1438</c:v>
                </c:pt>
                <c:pt idx="191">
                  <c:v>1440</c:v>
                </c:pt>
                <c:pt idx="192">
                  <c:v>1440</c:v>
                </c:pt>
                <c:pt idx="193">
                  <c:v>1106</c:v>
                </c:pt>
                <c:pt idx="194">
                  <c:v>1408</c:v>
                </c:pt>
                <c:pt idx="195">
                  <c:v>1030</c:v>
                </c:pt>
                <c:pt idx="196">
                  <c:v>953</c:v>
                </c:pt>
                <c:pt idx="197">
                  <c:v>1439</c:v>
                </c:pt>
                <c:pt idx="198">
                  <c:v>1822</c:v>
                </c:pt>
                <c:pt idx="199">
                  <c:v>1427</c:v>
                </c:pt>
                <c:pt idx="200">
                  <c:v>1515</c:v>
                </c:pt>
                <c:pt idx="201">
                  <c:v>1491</c:v>
                </c:pt>
                <c:pt idx="202">
                  <c:v>1176</c:v>
                </c:pt>
                <c:pt idx="203">
                  <c:v>1089</c:v>
                </c:pt>
                <c:pt idx="204">
                  <c:v>1610</c:v>
                </c:pt>
                <c:pt idx="205">
                  <c:v>1528</c:v>
                </c:pt>
                <c:pt idx="206">
                  <c:v>1296</c:v>
                </c:pt>
                <c:pt idx="207">
                  <c:v>913</c:v>
                </c:pt>
                <c:pt idx="208">
                  <c:v>1130</c:v>
                </c:pt>
                <c:pt idx="209">
                  <c:v>1032</c:v>
                </c:pt>
                <c:pt idx="210">
                  <c:v>1116</c:v>
                </c:pt>
                <c:pt idx="211">
                  <c:v>1422</c:v>
                </c:pt>
                <c:pt idx="212">
                  <c:v>1793</c:v>
                </c:pt>
                <c:pt idx="213">
                  <c:v>1471</c:v>
                </c:pt>
                <c:pt idx="214">
                  <c:v>1457</c:v>
                </c:pt>
                <c:pt idx="215">
                  <c:v>1354</c:v>
                </c:pt>
                <c:pt idx="216">
                  <c:v>1050</c:v>
                </c:pt>
                <c:pt idx="217">
                  <c:v>1044</c:v>
                </c:pt>
                <c:pt idx="218">
                  <c:v>1548</c:v>
                </c:pt>
                <c:pt idx="219">
                  <c:v>1407</c:v>
                </c:pt>
                <c:pt idx="220">
                  <c:v>1468</c:v>
                </c:pt>
                <c:pt idx="221">
                  <c:v>1387</c:v>
                </c:pt>
                <c:pt idx="222">
                  <c:v>1405</c:v>
                </c:pt>
                <c:pt idx="223">
                  <c:v>1028</c:v>
                </c:pt>
                <c:pt idx="224">
                  <c:v>1152</c:v>
                </c:pt>
                <c:pt idx="225">
                  <c:v>1533</c:v>
                </c:pt>
                <c:pt idx="226">
                  <c:v>1534</c:v>
                </c:pt>
                <c:pt idx="227">
                  <c:v>1411</c:v>
                </c:pt>
                <c:pt idx="228">
                  <c:v>1403</c:v>
                </c:pt>
                <c:pt idx="229">
                  <c:v>1196</c:v>
                </c:pt>
                <c:pt idx="230">
                  <c:v>1200</c:v>
                </c:pt>
                <c:pt idx="231">
                  <c:v>931</c:v>
                </c:pt>
                <c:pt idx="232">
                  <c:v>1450</c:v>
                </c:pt>
                <c:pt idx="233">
                  <c:v>1264</c:v>
                </c:pt>
                <c:pt idx="234">
                  <c:v>1285</c:v>
                </c:pt>
                <c:pt idx="235">
                  <c:v>1156</c:v>
                </c:pt>
                <c:pt idx="236">
                  <c:v>1038</c:v>
                </c:pt>
                <c:pt idx="237">
                  <c:v>749</c:v>
                </c:pt>
                <c:pt idx="238">
                  <c:v>882</c:v>
                </c:pt>
                <c:pt idx="239">
                  <c:v>1298</c:v>
                </c:pt>
                <c:pt idx="240">
                  <c:v>1440</c:v>
                </c:pt>
                <c:pt idx="241">
                  <c:v>1352</c:v>
                </c:pt>
                <c:pt idx="242">
                  <c:v>1382</c:v>
                </c:pt>
                <c:pt idx="243">
                  <c:v>1105</c:v>
                </c:pt>
                <c:pt idx="244">
                  <c:v>1035</c:v>
                </c:pt>
                <c:pt idx="245">
                  <c:v>1008</c:v>
                </c:pt>
                <c:pt idx="246">
                  <c:v>1574</c:v>
                </c:pt>
                <c:pt idx="247">
                  <c:v>1642</c:v>
                </c:pt>
                <c:pt idx="248">
                  <c:v>1559</c:v>
                </c:pt>
                <c:pt idx="249">
                  <c:v>1538</c:v>
                </c:pt>
                <c:pt idx="250">
                  <c:v>1534</c:v>
                </c:pt>
                <c:pt idx="251">
                  <c:v>1299</c:v>
                </c:pt>
                <c:pt idx="252">
                  <c:v>1236</c:v>
                </c:pt>
                <c:pt idx="253">
                  <c:v>1612</c:v>
                </c:pt>
                <c:pt idx="254">
                  <c:v>1665</c:v>
                </c:pt>
                <c:pt idx="255">
                  <c:v>1704</c:v>
                </c:pt>
                <c:pt idx="256">
                  <c:v>1570</c:v>
                </c:pt>
                <c:pt idx="257">
                  <c:v>1481</c:v>
                </c:pt>
                <c:pt idx="258">
                  <c:v>1170</c:v>
                </c:pt>
                <c:pt idx="259">
                  <c:v>1046</c:v>
                </c:pt>
                <c:pt idx="260">
                  <c:v>1416</c:v>
                </c:pt>
                <c:pt idx="261">
                  <c:v>1530</c:v>
                </c:pt>
                <c:pt idx="262">
                  <c:v>1616</c:v>
                </c:pt>
                <c:pt idx="263">
                  <c:v>1444</c:v>
                </c:pt>
                <c:pt idx="264">
                  <c:v>1506</c:v>
                </c:pt>
                <c:pt idx="265">
                  <c:v>1062</c:v>
                </c:pt>
                <c:pt idx="266">
                  <c:v>1019</c:v>
                </c:pt>
                <c:pt idx="267">
                  <c:v>1661</c:v>
                </c:pt>
                <c:pt idx="268">
                  <c:v>1612</c:v>
                </c:pt>
                <c:pt idx="269">
                  <c:v>1607</c:v>
                </c:pt>
                <c:pt idx="270">
                  <c:v>1612</c:v>
                </c:pt>
                <c:pt idx="271">
                  <c:v>1484</c:v>
                </c:pt>
                <c:pt idx="272">
                  <c:v>1097</c:v>
                </c:pt>
                <c:pt idx="273">
                  <c:v>1120</c:v>
                </c:pt>
                <c:pt idx="274">
                  <c:v>1595</c:v>
                </c:pt>
                <c:pt idx="275">
                  <c:v>1448</c:v>
                </c:pt>
                <c:pt idx="276">
                  <c:v>1410</c:v>
                </c:pt>
                <c:pt idx="277">
                  <c:v>1610</c:v>
                </c:pt>
                <c:pt idx="278">
                  <c:v>1452</c:v>
                </c:pt>
                <c:pt idx="279">
                  <c:v>1161</c:v>
                </c:pt>
                <c:pt idx="280">
                  <c:v>1082</c:v>
                </c:pt>
                <c:pt idx="281">
                  <c:v>1696</c:v>
                </c:pt>
                <c:pt idx="282">
                  <c:v>1828</c:v>
                </c:pt>
                <c:pt idx="283">
                  <c:v>1589</c:v>
                </c:pt>
                <c:pt idx="284">
                  <c:v>1554</c:v>
                </c:pt>
                <c:pt idx="285">
                  <c:v>1431</c:v>
                </c:pt>
                <c:pt idx="286">
                  <c:v>1129</c:v>
                </c:pt>
                <c:pt idx="287">
                  <c:v>1213</c:v>
                </c:pt>
                <c:pt idx="288">
                  <c:v>1682</c:v>
                </c:pt>
                <c:pt idx="289">
                  <c:v>1641</c:v>
                </c:pt>
                <c:pt idx="290">
                  <c:v>1599</c:v>
                </c:pt>
                <c:pt idx="291">
                  <c:v>1677</c:v>
                </c:pt>
                <c:pt idx="292">
                  <c:v>1480</c:v>
                </c:pt>
                <c:pt idx="293">
                  <c:v>1312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9B-433A-B87F-22B2DE30D1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41820640"/>
        <c:axId val="1241821952"/>
      </c:barChart>
      <c:catAx>
        <c:axId val="1241820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1821952"/>
        <c:crosses val="autoZero"/>
        <c:auto val="1"/>
        <c:lblAlgn val="ctr"/>
        <c:lblOffset val="100"/>
        <c:noMultiLvlLbl val="0"/>
      </c:catAx>
      <c:valAx>
        <c:axId val="1241821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1820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Analysis 1 March 2022.xlsx]month trans!PivotTable14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'month trans'!$B$3:$B$4</c:f>
              <c:strCache>
                <c:ptCount val="1"/>
                <c:pt idx="0">
                  <c:v>Blood Pressure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trans'!$B$5:$B$14</c:f>
              <c:numCache>
                <c:formatCode>General</c:formatCode>
                <c:ptCount val="9"/>
                <c:pt idx="0">
                  <c:v>4605</c:v>
                </c:pt>
                <c:pt idx="1">
                  <c:v>8644</c:v>
                </c:pt>
                <c:pt idx="2">
                  <c:v>11078</c:v>
                </c:pt>
                <c:pt idx="3">
                  <c:v>14054</c:v>
                </c:pt>
                <c:pt idx="4">
                  <c:v>15792</c:v>
                </c:pt>
                <c:pt idx="5">
                  <c:v>14765</c:v>
                </c:pt>
                <c:pt idx="6">
                  <c:v>15231</c:v>
                </c:pt>
                <c:pt idx="7">
                  <c:v>14937</c:v>
                </c:pt>
                <c:pt idx="8">
                  <c:v>16656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12F-488B-AE6E-0C1392FCCBD0}"/>
            </c:ext>
          </c:extLst>
        </c:ser>
        <c:ser>
          <c:idx val="1"/>
          <c:order val="1"/>
          <c:tx>
            <c:strRef>
              <c:f>'month trans'!$C$3:$C$4</c:f>
              <c:strCache>
                <c:ptCount val="1"/>
                <c:pt idx="0">
                  <c:v>Blood Sugar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trans'!$C$5:$C$14</c:f>
              <c:numCache>
                <c:formatCode>General</c:formatCode>
                <c:ptCount val="9"/>
                <c:pt idx="0">
                  <c:v>1887</c:v>
                </c:pt>
                <c:pt idx="1">
                  <c:v>3706</c:v>
                </c:pt>
                <c:pt idx="2">
                  <c:v>5902</c:v>
                </c:pt>
                <c:pt idx="3">
                  <c:v>6597</c:v>
                </c:pt>
                <c:pt idx="4">
                  <c:v>7203</c:v>
                </c:pt>
                <c:pt idx="5">
                  <c:v>6676</c:v>
                </c:pt>
                <c:pt idx="6">
                  <c:v>6808</c:v>
                </c:pt>
                <c:pt idx="7">
                  <c:v>6374</c:v>
                </c:pt>
                <c:pt idx="8">
                  <c:v>6683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12F-488B-AE6E-0C1392FCCBD0}"/>
            </c:ext>
          </c:extLst>
        </c:ser>
        <c:ser>
          <c:idx val="2"/>
          <c:order val="2"/>
          <c:tx>
            <c:strRef>
              <c:f>'month trans'!$D$3:$D$4</c:f>
              <c:strCache>
                <c:ptCount val="1"/>
                <c:pt idx="0">
                  <c:v>Body Temperature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trans'!$D$5:$D$14</c:f>
              <c:numCache>
                <c:formatCode>General</c:formatCode>
                <c:ptCount val="9"/>
                <c:pt idx="0">
                  <c:v>510</c:v>
                </c:pt>
                <c:pt idx="1">
                  <c:v>872</c:v>
                </c:pt>
                <c:pt idx="2">
                  <c:v>1159</c:v>
                </c:pt>
                <c:pt idx="3">
                  <c:v>1499</c:v>
                </c:pt>
                <c:pt idx="4">
                  <c:v>1750</c:v>
                </c:pt>
                <c:pt idx="5">
                  <c:v>1768</c:v>
                </c:pt>
                <c:pt idx="6">
                  <c:v>1770</c:v>
                </c:pt>
                <c:pt idx="7">
                  <c:v>1727</c:v>
                </c:pt>
                <c:pt idx="8">
                  <c:v>2231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12F-488B-AE6E-0C1392FCCBD0}"/>
            </c:ext>
          </c:extLst>
        </c:ser>
        <c:ser>
          <c:idx val="3"/>
          <c:order val="3"/>
          <c:tx>
            <c:strRef>
              <c:f>'month trans'!$E$3:$E$4</c:f>
              <c:strCache>
                <c:ptCount val="1"/>
                <c:pt idx="0">
                  <c:v>Body Weight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trans'!$E$5:$E$14</c:f>
              <c:numCache>
                <c:formatCode>General</c:formatCode>
                <c:ptCount val="9"/>
                <c:pt idx="0">
                  <c:v>1578</c:v>
                </c:pt>
                <c:pt idx="1">
                  <c:v>2894</c:v>
                </c:pt>
                <c:pt idx="2">
                  <c:v>3483</c:v>
                </c:pt>
                <c:pt idx="3">
                  <c:v>4461</c:v>
                </c:pt>
                <c:pt idx="4">
                  <c:v>5026</c:v>
                </c:pt>
                <c:pt idx="5">
                  <c:v>4750</c:v>
                </c:pt>
                <c:pt idx="6">
                  <c:v>5087</c:v>
                </c:pt>
                <c:pt idx="7">
                  <c:v>4881</c:v>
                </c:pt>
                <c:pt idx="8">
                  <c:v>5503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12F-488B-AE6E-0C1392FCCBD0}"/>
            </c:ext>
          </c:extLst>
        </c:ser>
        <c:ser>
          <c:idx val="4"/>
          <c:order val="4"/>
          <c:tx>
            <c:strRef>
              <c:f>'month trans'!$F$3:$F$4</c:f>
              <c:strCache>
                <c:ptCount val="1"/>
                <c:pt idx="0">
                  <c:v>Heart Rate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trans'!$F$5:$F$14</c:f>
              <c:numCache>
                <c:formatCode>General</c:formatCode>
                <c:ptCount val="9"/>
                <c:pt idx="0">
                  <c:v>1790</c:v>
                </c:pt>
                <c:pt idx="1">
                  <c:v>3239</c:v>
                </c:pt>
                <c:pt idx="2">
                  <c:v>4056</c:v>
                </c:pt>
                <c:pt idx="3">
                  <c:v>5544</c:v>
                </c:pt>
                <c:pt idx="4">
                  <c:v>6449</c:v>
                </c:pt>
                <c:pt idx="5">
                  <c:v>6291</c:v>
                </c:pt>
                <c:pt idx="6">
                  <c:v>6590</c:v>
                </c:pt>
                <c:pt idx="7">
                  <c:v>6478</c:v>
                </c:pt>
                <c:pt idx="8">
                  <c:v>7165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12F-488B-AE6E-0C1392FCCBD0}"/>
            </c:ext>
          </c:extLst>
        </c:ser>
        <c:ser>
          <c:idx val="5"/>
          <c:order val="5"/>
          <c:tx>
            <c:strRef>
              <c:f>'month trans'!$G$3:$G$4</c:f>
              <c:strCache>
                <c:ptCount val="1"/>
                <c:pt idx="0">
                  <c:v>Pain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trans'!$G$5:$G$14</c:f>
              <c:numCache>
                <c:formatCode>General</c:formatCode>
                <c:ptCount val="9"/>
                <c:pt idx="0">
                  <c:v>839</c:v>
                </c:pt>
                <c:pt idx="1">
                  <c:v>1617</c:v>
                </c:pt>
                <c:pt idx="2">
                  <c:v>2049</c:v>
                </c:pt>
                <c:pt idx="3">
                  <c:v>2580</c:v>
                </c:pt>
                <c:pt idx="4">
                  <c:v>3148</c:v>
                </c:pt>
                <c:pt idx="5">
                  <c:v>3034</c:v>
                </c:pt>
                <c:pt idx="6">
                  <c:v>2915</c:v>
                </c:pt>
                <c:pt idx="7">
                  <c:v>2618</c:v>
                </c:pt>
                <c:pt idx="8">
                  <c:v>2860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112F-488B-AE6E-0C1392FCCBD0}"/>
            </c:ext>
          </c:extLst>
        </c:ser>
        <c:ser>
          <c:idx val="6"/>
          <c:order val="6"/>
          <c:tx>
            <c:strRef>
              <c:f>'month trans'!$H$3:$H$4</c:f>
              <c:strCache>
                <c:ptCount val="1"/>
                <c:pt idx="0">
                  <c:v>Pulse Oximetry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trans'!$H$5:$H$14</c:f>
              <c:numCache>
                <c:formatCode>General</c:formatCode>
                <c:ptCount val="9"/>
                <c:pt idx="3">
                  <c:v>4</c:v>
                </c:pt>
                <c:pt idx="4">
                  <c:v>52</c:v>
                </c:pt>
                <c:pt idx="5">
                  <c:v>46</c:v>
                </c:pt>
                <c:pt idx="6">
                  <c:v>660</c:v>
                </c:pt>
                <c:pt idx="7">
                  <c:v>1665</c:v>
                </c:pt>
                <c:pt idx="8">
                  <c:v>2180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112F-488B-AE6E-0C1392FCCBD0}"/>
            </c:ext>
          </c:extLst>
        </c:ser>
        <c:ser>
          <c:idx val="7"/>
          <c:order val="7"/>
          <c:tx>
            <c:strRef>
              <c:f>'month trans'!$I$3:$I$4</c:f>
              <c:strCache>
                <c:ptCount val="1"/>
                <c:pt idx="0">
                  <c:v>Respiratory Rate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trans'!$I$5:$I$14</c:f>
              <c:numCache>
                <c:formatCode>General</c:formatCode>
                <c:ptCount val="9"/>
                <c:pt idx="5">
                  <c:v>47</c:v>
                </c:pt>
                <c:pt idx="6">
                  <c:v>270</c:v>
                </c:pt>
                <c:pt idx="7">
                  <c:v>713</c:v>
                </c:pt>
                <c:pt idx="8">
                  <c:v>776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112F-488B-AE6E-0C1392FCCB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6848696"/>
        <c:axId val="626841808"/>
      </c:lineChart>
      <c:catAx>
        <c:axId val="626848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6841808"/>
        <c:crosses val="autoZero"/>
        <c:auto val="1"/>
        <c:lblAlgn val="ctr"/>
        <c:lblOffset val="100"/>
        <c:noMultiLvlLbl val="0"/>
      </c:catAx>
      <c:valAx>
        <c:axId val="626841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6848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Analysis 1 March 2022.xlsx]month trans!PivotTable14</c:name>
    <c:fmtId val="4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'month trans'!$B$3:$B$4</c:f>
              <c:strCache>
                <c:ptCount val="1"/>
                <c:pt idx="0">
                  <c:v>Blood Pressure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trans'!$B$5:$B$14</c:f>
              <c:numCache>
                <c:formatCode>General</c:formatCode>
                <c:ptCount val="9"/>
                <c:pt idx="0">
                  <c:v>4605</c:v>
                </c:pt>
                <c:pt idx="1">
                  <c:v>8644</c:v>
                </c:pt>
                <c:pt idx="2">
                  <c:v>11078</c:v>
                </c:pt>
                <c:pt idx="3">
                  <c:v>14054</c:v>
                </c:pt>
                <c:pt idx="4">
                  <c:v>15792</c:v>
                </c:pt>
                <c:pt idx="5">
                  <c:v>14765</c:v>
                </c:pt>
                <c:pt idx="6">
                  <c:v>15231</c:v>
                </c:pt>
                <c:pt idx="7">
                  <c:v>14937</c:v>
                </c:pt>
                <c:pt idx="8">
                  <c:v>16656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2BB-463A-90CB-59A75D4C2A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91752"/>
        <c:axId val="944093064"/>
      </c:lineChart>
      <c:catAx>
        <c:axId val="944091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3064"/>
        <c:crosses val="autoZero"/>
        <c:auto val="1"/>
        <c:lblAlgn val="ctr"/>
        <c:lblOffset val="100"/>
        <c:noMultiLvlLbl val="0"/>
      </c:catAx>
      <c:valAx>
        <c:axId val="94409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1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Analysis 1 March 2022.xlsx]month trans!PivotTable14</c:name>
    <c:fmtId val="22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'month trans'!$B$3:$B$4</c:f>
              <c:strCache>
                <c:ptCount val="1"/>
                <c:pt idx="0">
                  <c:v>Heart Rate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trans'!$B$5:$B$14</c:f>
              <c:numCache>
                <c:formatCode>General</c:formatCode>
                <c:ptCount val="9"/>
                <c:pt idx="0">
                  <c:v>1790</c:v>
                </c:pt>
                <c:pt idx="1">
                  <c:v>3239</c:v>
                </c:pt>
                <c:pt idx="2">
                  <c:v>4056</c:v>
                </c:pt>
                <c:pt idx="3">
                  <c:v>5544</c:v>
                </c:pt>
                <c:pt idx="4">
                  <c:v>6449</c:v>
                </c:pt>
                <c:pt idx="5">
                  <c:v>6291</c:v>
                </c:pt>
                <c:pt idx="6">
                  <c:v>6590</c:v>
                </c:pt>
                <c:pt idx="7">
                  <c:v>6478</c:v>
                </c:pt>
                <c:pt idx="8">
                  <c:v>7165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C1-4AB9-A198-AA5244FFD9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91752"/>
        <c:axId val="944093064"/>
      </c:lineChart>
      <c:catAx>
        <c:axId val="944091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3064"/>
        <c:crosses val="autoZero"/>
        <c:auto val="1"/>
        <c:lblAlgn val="ctr"/>
        <c:lblOffset val="100"/>
        <c:noMultiLvlLbl val="0"/>
      </c:catAx>
      <c:valAx>
        <c:axId val="94409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1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Analysis 1 March 2022.xlsx]month trans!PivotTable14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'month trans'!$B$3:$B$4</c:f>
              <c:strCache>
                <c:ptCount val="1"/>
                <c:pt idx="0">
                  <c:v>Blood Sugar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trans'!$B$5:$B$14</c:f>
              <c:numCache>
                <c:formatCode>General</c:formatCode>
                <c:ptCount val="9"/>
                <c:pt idx="0">
                  <c:v>1887</c:v>
                </c:pt>
                <c:pt idx="1">
                  <c:v>3706</c:v>
                </c:pt>
                <c:pt idx="2">
                  <c:v>5902</c:v>
                </c:pt>
                <c:pt idx="3">
                  <c:v>6597</c:v>
                </c:pt>
                <c:pt idx="4">
                  <c:v>7203</c:v>
                </c:pt>
                <c:pt idx="5">
                  <c:v>6676</c:v>
                </c:pt>
                <c:pt idx="6">
                  <c:v>6808</c:v>
                </c:pt>
                <c:pt idx="7">
                  <c:v>6374</c:v>
                </c:pt>
                <c:pt idx="8">
                  <c:v>6683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F01-45A6-ADED-6DE048AC85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91752"/>
        <c:axId val="944093064"/>
      </c:lineChart>
      <c:catAx>
        <c:axId val="944091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3064"/>
        <c:crosses val="autoZero"/>
        <c:auto val="1"/>
        <c:lblAlgn val="ctr"/>
        <c:lblOffset val="100"/>
        <c:noMultiLvlLbl val="0"/>
      </c:catAx>
      <c:valAx>
        <c:axId val="94409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1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Analysis 1 March 2022.xlsx]month trans!PivotTable14</c:name>
    <c:fmtId val="18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'month trans'!$B$3:$B$4</c:f>
              <c:strCache>
                <c:ptCount val="1"/>
                <c:pt idx="0">
                  <c:v>Body Weight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trans'!$B$5:$B$14</c:f>
              <c:numCache>
                <c:formatCode>General</c:formatCode>
                <c:ptCount val="9"/>
                <c:pt idx="0">
                  <c:v>1578</c:v>
                </c:pt>
                <c:pt idx="1">
                  <c:v>2894</c:v>
                </c:pt>
                <c:pt idx="2">
                  <c:v>3483</c:v>
                </c:pt>
                <c:pt idx="3">
                  <c:v>4461</c:v>
                </c:pt>
                <c:pt idx="4">
                  <c:v>5026</c:v>
                </c:pt>
                <c:pt idx="5">
                  <c:v>4750</c:v>
                </c:pt>
                <c:pt idx="6">
                  <c:v>5087</c:v>
                </c:pt>
                <c:pt idx="7">
                  <c:v>4881</c:v>
                </c:pt>
                <c:pt idx="8">
                  <c:v>5503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B74-4EFC-BEFE-974C75321B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91752"/>
        <c:axId val="944093064"/>
      </c:lineChart>
      <c:catAx>
        <c:axId val="944091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3064"/>
        <c:crosses val="autoZero"/>
        <c:auto val="1"/>
        <c:lblAlgn val="ctr"/>
        <c:lblOffset val="100"/>
        <c:noMultiLvlLbl val="0"/>
      </c:catAx>
      <c:valAx>
        <c:axId val="94409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1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[PGHD Analysis 1 March 2022.xlsx]month trans!PivotTable14</c:name>
    <c:fmtId val="26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'month trans'!$B$3:$B$4</c:f>
              <c:strCache>
                <c:ptCount val="1"/>
                <c:pt idx="0">
                  <c:v>Pain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'month trans'!$A$5:$A$14</c:f>
              <c:strCache>
                <c:ptCount val="9"/>
                <c:pt idx="0">
                  <c:v>5/1/2021</c:v>
                </c:pt>
                <c:pt idx="1">
                  <c:v>6/1/2021</c:v>
                </c:pt>
                <c:pt idx="2">
                  <c:v>7/1/2021</c:v>
                </c:pt>
                <c:pt idx="3">
                  <c:v>8/1/2021</c:v>
                </c:pt>
                <c:pt idx="4">
                  <c:v>9/1/2021</c:v>
                </c:pt>
                <c:pt idx="5">
                  <c:v>10/1/2021</c:v>
                </c:pt>
                <c:pt idx="6">
                  <c:v>11/1/2021</c:v>
                </c:pt>
                <c:pt idx="7">
                  <c:v>12/1/2021</c:v>
                </c:pt>
                <c:pt idx="8">
                  <c:v>1/1/2022</c:v>
                </c:pt>
              </c:strCache>
            </c:strRef>
          </c:cat>
          <c:val>
            <c:numRef>
              <c:f>'month trans'!$B$5:$B$14</c:f>
              <c:numCache>
                <c:formatCode>General</c:formatCode>
                <c:ptCount val="9"/>
                <c:pt idx="0">
                  <c:v>839</c:v>
                </c:pt>
                <c:pt idx="1">
                  <c:v>1617</c:v>
                </c:pt>
                <c:pt idx="2">
                  <c:v>2049</c:v>
                </c:pt>
                <c:pt idx="3">
                  <c:v>2580</c:v>
                </c:pt>
                <c:pt idx="4">
                  <c:v>3148</c:v>
                </c:pt>
                <c:pt idx="5">
                  <c:v>3034</c:v>
                </c:pt>
                <c:pt idx="6">
                  <c:v>2915</c:v>
                </c:pt>
                <c:pt idx="7">
                  <c:v>2618</c:v>
                </c:pt>
                <c:pt idx="8">
                  <c:v>2860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2F6-46BA-AFE6-970165FA19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91752"/>
        <c:axId val="944093064"/>
      </c:lineChart>
      <c:catAx>
        <c:axId val="944091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3064"/>
        <c:crosses val="autoZero"/>
        <c:auto val="1"/>
        <c:lblAlgn val="ctr"/>
        <c:lblOffset val="100"/>
        <c:noMultiLvlLbl val="0"/>
      </c:catAx>
      <c:valAx>
        <c:axId val="944093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4091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8A7D-3034-45D2-9470-D4214C197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8FB91B-6D2D-4F58-AEA8-3E1F72120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B8B89-33A9-482F-9EF0-41882A34D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6B204-DEBC-4D44-868F-EF1D89E91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45032-2727-40E7-A6E2-70836F06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492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7A33D-8F6B-4BD4-8CA9-825B3F591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78941-DB83-4A64-A010-C76B5B66DE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C8E0F-5A26-4BAE-82EC-4C1C1009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086BB-BD1A-4C3B-A27A-86D5F3F46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ABD96-DACC-4EDF-93C2-C003DA31B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55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EFCB4F-706C-4963-B1A2-0105D9500B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7E34A4-E99D-4A95-A747-FB811D80D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B7DF5-4461-454E-88D1-A510DCD70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E5312-80B2-4D4D-9947-BED422641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ADE97-5B24-48C2-8EBA-68BDCC44C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64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DAB91-B9D5-4A10-911B-291751001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CDD7A-E04F-4FC2-AC85-A6DD9060F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9D51A-D8F8-4A22-99C9-756B3FE32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02B1A-C938-427B-811E-7E5F3105E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B659C-A4C5-4073-BBD1-A262D2E77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698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A54FE-2DB8-4FA6-880E-8749EA829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562FF-7193-4ABA-BF44-CF0C5C507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7A3A6-4A87-4D08-8A33-000D798E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68FA0-19DF-4288-85D8-A1FFE5BD3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01B91-2AB4-4E03-8928-9EB534BAC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94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D3742-EF98-4500-881A-934D7658B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04926-4289-4915-8B90-B4D90A4CF8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B03F6-87CB-4B34-810B-F4B9D8570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AFF9A-83C5-4259-AD3A-0DE80F938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37B10E-C9D6-4824-B7AA-762D2DE27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2F4F9-EF17-4783-8D50-5292D78F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32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D07D9-30F9-4B01-BF68-D72D443D5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B5132F-33EE-4577-BF30-F2398F8B3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18B3C1-483C-425F-B167-9F851C3EBE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7DFE89-C421-4B71-B357-63E4B3CF49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8C28E8-7335-476B-813D-04695BEB68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488981-4BE3-4EF5-993E-C04D9E176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3700F4-6833-459D-9BB4-06BD4CD88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E4F81E-9A97-4901-A8F8-2F50F3E04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336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9F352-615C-425E-B8E2-D44620FFF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E14406-0D19-4400-BDBB-FE6A8E0AF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B0261B-2190-421A-91E7-8B97F7B0F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567BE-02E6-4E68-B8E3-951C37D8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32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0296DD-4D83-4EFD-B124-C15DDEC64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4D6222-D196-4344-B8DC-FD564F691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BE18C-37F1-4853-8562-E19F680A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762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72E7A-B1EB-45A2-9B66-F1F6307CD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26E93-0731-4F96-B1EF-B52B374CD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58E99E-A5A9-4519-9E84-81338F28DA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3BB37-D12B-4B0A-A424-35100ABEA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85223-E3D4-4091-B014-46AF3DF00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5C8606-5C56-43A9-9D92-9B5E39ABD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808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1B999-8881-49EB-9905-F9051056B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C0959-3ED4-48E9-AEEF-E63E0B82C6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73F43-3606-4F34-BEBC-C15618607E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C0CF3-05E7-4967-862A-B01B1B034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28998-BE86-4A51-BB58-C8127CEB2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D2BAD-9D39-4970-A74E-C668ACBC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94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469D17-4962-40F3-A314-40EE5B5A6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86A06-E5AC-476D-BD07-E8EDA1D32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15C44-5364-4A77-B57A-5CE96A3B57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01286-5889-4663-810D-E78AF7B64335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65107-9C52-4484-A7F5-4C0F5E4E0A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A9542-538D-4C11-9AA8-EB8776DFD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82DBF-4E60-42ED-96F2-5C2917F79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111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61682-03B1-4968-A75B-E3923050FB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MHV – PGHD Self Entered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18039D-3D0A-4758-A3D8-3C2EDC0836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 March 2022</a:t>
            </a:r>
          </a:p>
        </p:txBody>
      </p:sp>
    </p:spTree>
    <p:extLst>
      <p:ext uri="{BB962C8B-B14F-4D97-AF65-F5344CB8AC3E}">
        <p14:creationId xmlns:p14="http://schemas.microsoft.com/office/powerpoint/2010/main" val="30363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4B47E-B981-442B-8A8E-67BBF5708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MHV to PGHD Daily Unique User Transactions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310C9E-52F4-4EFD-898D-0F690B394D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96957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20314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419DD-B8D5-46C1-A8D2-839D8D494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01" y="346653"/>
            <a:ext cx="4694382" cy="1325563"/>
          </a:xfrm>
        </p:spPr>
        <p:txBody>
          <a:bodyPr/>
          <a:lstStyle/>
          <a:p>
            <a:r>
              <a:rPr lang="en-US" b="1" dirty="0"/>
              <a:t>PGHD Monthly Domain Usage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9886B6D-B3EC-4B86-9E5A-5C1B56EA42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0781743"/>
              </p:ext>
            </p:extLst>
          </p:nvPr>
        </p:nvGraphicFramePr>
        <p:xfrm>
          <a:off x="240145" y="3876560"/>
          <a:ext cx="8140125" cy="2771015"/>
        </p:xfrm>
        <a:graphic>
          <a:graphicData uri="http://schemas.openxmlformats.org/drawingml/2006/table">
            <a:tbl>
              <a:tblPr/>
              <a:tblGrid>
                <a:gridCol w="962658">
                  <a:extLst>
                    <a:ext uri="{9D8B030D-6E8A-4147-A177-3AD203B41FA5}">
                      <a16:colId xmlns:a16="http://schemas.microsoft.com/office/drawing/2014/main" val="748826414"/>
                    </a:ext>
                  </a:extLst>
                </a:gridCol>
                <a:gridCol w="934345">
                  <a:extLst>
                    <a:ext uri="{9D8B030D-6E8A-4147-A177-3AD203B41FA5}">
                      <a16:colId xmlns:a16="http://schemas.microsoft.com/office/drawing/2014/main" val="444248256"/>
                    </a:ext>
                  </a:extLst>
                </a:gridCol>
                <a:gridCol w="665367">
                  <a:extLst>
                    <a:ext uri="{9D8B030D-6E8A-4147-A177-3AD203B41FA5}">
                      <a16:colId xmlns:a16="http://schemas.microsoft.com/office/drawing/2014/main" val="3310483243"/>
                    </a:ext>
                  </a:extLst>
                </a:gridCol>
                <a:gridCol w="948501">
                  <a:extLst>
                    <a:ext uri="{9D8B030D-6E8A-4147-A177-3AD203B41FA5}">
                      <a16:colId xmlns:a16="http://schemas.microsoft.com/office/drawing/2014/main" val="3702792386"/>
                    </a:ext>
                  </a:extLst>
                </a:gridCol>
                <a:gridCol w="580426">
                  <a:extLst>
                    <a:ext uri="{9D8B030D-6E8A-4147-A177-3AD203B41FA5}">
                      <a16:colId xmlns:a16="http://schemas.microsoft.com/office/drawing/2014/main" val="2646965135"/>
                    </a:ext>
                  </a:extLst>
                </a:gridCol>
                <a:gridCol w="608740">
                  <a:extLst>
                    <a:ext uri="{9D8B030D-6E8A-4147-A177-3AD203B41FA5}">
                      <a16:colId xmlns:a16="http://schemas.microsoft.com/office/drawing/2014/main" val="3390994298"/>
                    </a:ext>
                  </a:extLst>
                </a:gridCol>
                <a:gridCol w="453016">
                  <a:extLst>
                    <a:ext uri="{9D8B030D-6E8A-4147-A177-3AD203B41FA5}">
                      <a16:colId xmlns:a16="http://schemas.microsoft.com/office/drawing/2014/main" val="2629776302"/>
                    </a:ext>
                  </a:extLst>
                </a:gridCol>
                <a:gridCol w="707837">
                  <a:extLst>
                    <a:ext uri="{9D8B030D-6E8A-4147-A177-3AD203B41FA5}">
                      <a16:colId xmlns:a16="http://schemas.microsoft.com/office/drawing/2014/main" val="1079258360"/>
                    </a:ext>
                  </a:extLst>
                </a:gridCol>
                <a:gridCol w="792777">
                  <a:extLst>
                    <a:ext uri="{9D8B030D-6E8A-4147-A177-3AD203B41FA5}">
                      <a16:colId xmlns:a16="http://schemas.microsoft.com/office/drawing/2014/main" val="2122162720"/>
                    </a:ext>
                  </a:extLst>
                </a:gridCol>
                <a:gridCol w="821091">
                  <a:extLst>
                    <a:ext uri="{9D8B030D-6E8A-4147-A177-3AD203B41FA5}">
                      <a16:colId xmlns:a16="http://schemas.microsoft.com/office/drawing/2014/main" val="722602632"/>
                    </a:ext>
                  </a:extLst>
                </a:gridCol>
                <a:gridCol w="665367">
                  <a:extLst>
                    <a:ext uri="{9D8B030D-6E8A-4147-A177-3AD203B41FA5}">
                      <a16:colId xmlns:a16="http://schemas.microsoft.com/office/drawing/2014/main" val="3577847995"/>
                    </a:ext>
                  </a:extLst>
                </a:gridCol>
              </a:tblGrid>
              <a:tr h="46183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Labels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Blood Pressure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Blood Sugar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Body Temperature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Body Weight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Heart Rate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Pain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Pulse Oximetry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Respiratory Rate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87056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5/1/2021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4605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1578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1790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11209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7304442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6/1/2021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8644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3706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2894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3239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20972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5648643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7/1/2021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11078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3483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27727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9150989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8/1/2021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14054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6597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4461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5544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2580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34739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523418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9/1/2021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15792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7203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6449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39420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0260655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10/1/2021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14765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6676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4750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6291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3034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37377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0061072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11/1/2021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6808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5087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6590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2915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39331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0328685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12/1/2021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14937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6374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4881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6478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2618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39393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4100684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1/1/2022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16656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6683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5503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7165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2860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2180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44054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9043270"/>
                  </a:ext>
                </a:extLst>
              </a:tr>
              <a:tr h="23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115762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51836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13286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37663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47602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21660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4607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294222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396366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EE7D406-B74F-43DC-BCD2-C0F3FAA7D9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4677115"/>
              </p:ext>
            </p:extLst>
          </p:nvPr>
        </p:nvGraphicFramePr>
        <p:xfrm>
          <a:off x="5632219" y="519950"/>
          <a:ext cx="6469380" cy="3356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63214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B36B5-8452-47B3-900E-5DF838C55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732090" cy="1325563"/>
          </a:xfrm>
        </p:spPr>
        <p:txBody>
          <a:bodyPr/>
          <a:lstStyle/>
          <a:p>
            <a:r>
              <a:rPr lang="en-US" b="1" u="sng" dirty="0"/>
              <a:t>Blood Pressure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114AADC-89C3-476E-AF71-FBA2B17C11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5922535"/>
              </p:ext>
            </p:extLst>
          </p:nvPr>
        </p:nvGraphicFramePr>
        <p:xfrm>
          <a:off x="989901" y="1834043"/>
          <a:ext cx="5989739" cy="31899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70B1378D-FAF4-4B25-B248-5C206F2FB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5651" y="620785"/>
            <a:ext cx="5552536" cy="537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436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F0D41-C9B5-4F2C-96A5-09D2FE3A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3104"/>
            <a:ext cx="2911679" cy="1325563"/>
          </a:xfrm>
        </p:spPr>
        <p:txBody>
          <a:bodyPr/>
          <a:lstStyle/>
          <a:p>
            <a:r>
              <a:rPr lang="en-US" dirty="0"/>
              <a:t>BP Data Detail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A81778-AFCB-46CC-B873-0514879AA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039" y="5638218"/>
            <a:ext cx="5634422" cy="12197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15D948-E26A-4ED2-B680-0837C6AD4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038" y="109057"/>
            <a:ext cx="5634423" cy="550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568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39B93-F404-47BD-9E41-C6312B816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12640" cy="1325563"/>
          </a:xfrm>
        </p:spPr>
        <p:txBody>
          <a:bodyPr/>
          <a:lstStyle/>
          <a:p>
            <a:r>
              <a:rPr lang="en-US" b="1" dirty="0"/>
              <a:t>Heart Rate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114AADC-89C3-476E-AF71-FBA2B17C11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8684634"/>
              </p:ext>
            </p:extLst>
          </p:nvPr>
        </p:nvGraphicFramePr>
        <p:xfrm>
          <a:off x="748018" y="256912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540191D-AE7D-4E37-8CFD-885970618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0239" y="729842"/>
            <a:ext cx="5954512" cy="558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212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E6A95-F415-4C0B-9EFF-1ABB2834C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045903" cy="1325563"/>
          </a:xfrm>
        </p:spPr>
        <p:txBody>
          <a:bodyPr/>
          <a:lstStyle/>
          <a:p>
            <a:r>
              <a:rPr lang="en-US" b="1" dirty="0"/>
              <a:t>Blood Sugar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9389C98-4676-4F1A-987E-E0DE13EB60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2697598"/>
              </p:ext>
            </p:extLst>
          </p:nvPr>
        </p:nvGraphicFramePr>
        <p:xfrm>
          <a:off x="376806" y="194250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63B82EB-E532-4E0C-AA38-AC19BF8CF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628" y="528506"/>
            <a:ext cx="5693187" cy="557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55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4F6E5-2CD9-48F8-83C1-3E40A71B1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36472" cy="1325563"/>
          </a:xfrm>
        </p:spPr>
        <p:txBody>
          <a:bodyPr/>
          <a:lstStyle/>
          <a:p>
            <a:r>
              <a:rPr lang="en-US" b="1" dirty="0"/>
              <a:t>Body Weight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114AADC-89C3-476E-AF71-FBA2B17C11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0325541"/>
              </p:ext>
            </p:extLst>
          </p:nvPr>
        </p:nvGraphicFramePr>
        <p:xfrm>
          <a:off x="672517" y="268657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092A3B1-82DB-4067-913E-F754D571C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5488" y="620785"/>
            <a:ext cx="5877520" cy="539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3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04C7F-30B4-41CF-BD75-A21BE047E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Pain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114AADC-89C3-476E-AF71-FBA2B17C11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839830"/>
              </p:ext>
            </p:extLst>
          </p:nvPr>
        </p:nvGraphicFramePr>
        <p:xfrm>
          <a:off x="597016" y="2057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BEDC04B5-67BB-4847-80C1-A3D48165E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7681" y="847288"/>
            <a:ext cx="5712454" cy="492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277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1E179-6EFE-4AE5-9852-E6C678E2C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589477" cy="1325563"/>
          </a:xfrm>
        </p:spPr>
        <p:txBody>
          <a:bodyPr/>
          <a:lstStyle/>
          <a:p>
            <a:r>
              <a:rPr lang="en-US" b="1" dirty="0"/>
              <a:t>Body Temperature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FD69DE1-38FE-4DE1-AF06-C0CF16BAD1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6152414"/>
              </p:ext>
            </p:extLst>
          </p:nvPr>
        </p:nvGraphicFramePr>
        <p:xfrm>
          <a:off x="1081661" y="244282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6561D1B5-C804-484B-895F-B1324F5AC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458" y="620785"/>
            <a:ext cx="5786082" cy="548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495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7A0C-5593-414B-B9ED-BCAF9D66A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95194" cy="1325563"/>
          </a:xfrm>
        </p:spPr>
        <p:txBody>
          <a:bodyPr/>
          <a:lstStyle/>
          <a:p>
            <a:r>
              <a:rPr lang="en-US" b="1" dirty="0"/>
              <a:t>Pulse Oximetry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114AADC-89C3-476E-AF71-FBA2B17C11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7977582"/>
              </p:ext>
            </p:extLst>
          </p:nvPr>
        </p:nvGraphicFramePr>
        <p:xfrm>
          <a:off x="269846" y="214967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3DFC1A0-5A25-44E8-82C1-2390757D5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927" y="517970"/>
            <a:ext cx="5822060" cy="582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509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AF2A9E-F170-43AC-BCCB-807F487C6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518" y="959906"/>
            <a:ext cx="9502964" cy="493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861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29B53-ECD3-4797-9554-A4AAE974F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87473" cy="1325563"/>
          </a:xfrm>
        </p:spPr>
        <p:txBody>
          <a:bodyPr/>
          <a:lstStyle/>
          <a:p>
            <a:r>
              <a:rPr lang="en-US" b="1" dirty="0"/>
              <a:t>Respiratory Rate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114AADC-89C3-476E-AF71-FBA2B17C11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4320063"/>
              </p:ext>
            </p:extLst>
          </p:nvPr>
        </p:nvGraphicFramePr>
        <p:xfrm>
          <a:off x="695936" y="211612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B1CEAC77-6BCC-4359-A3F0-4B9DA59B7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2320" y="780177"/>
            <a:ext cx="5619205" cy="527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86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A4BCB-BA97-47D3-9337-D9E40F98D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MHV Vitals – Not Shared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FFC2E-9078-4497-B976-034CCF532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950" y="1940237"/>
            <a:ext cx="7782547" cy="410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55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45366-55BC-4125-A43B-5DA3CB4C4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MHV to PGHD Shared Vitals – </a:t>
            </a:r>
            <a:br>
              <a:rPr lang="en-US" dirty="0"/>
            </a:br>
            <a:r>
              <a:rPr lang="en-US" dirty="0"/>
              <a:t>Activated 5/2/21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9CFBD-432F-452C-9FC6-D3E7BD095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131" y="1845951"/>
            <a:ext cx="8416429" cy="447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08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2FC37-D0D3-4651-926B-1E1DEB685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317" y="1879134"/>
            <a:ext cx="7305470" cy="1223657"/>
          </a:xfrm>
        </p:spPr>
        <p:txBody>
          <a:bodyPr/>
          <a:lstStyle/>
          <a:p>
            <a:r>
              <a:rPr lang="en-US" dirty="0"/>
              <a:t>MHV Production Demo</a:t>
            </a:r>
          </a:p>
        </p:txBody>
      </p:sp>
    </p:spTree>
    <p:extLst>
      <p:ext uri="{BB962C8B-B14F-4D97-AF65-F5344CB8AC3E}">
        <p14:creationId xmlns:p14="http://schemas.microsoft.com/office/powerpoint/2010/main" val="539795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B9183-09B0-4DDC-84CA-47B1FC10C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01" y="2103437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Usage Analysis</a:t>
            </a:r>
          </a:p>
        </p:txBody>
      </p:sp>
    </p:spTree>
    <p:extLst>
      <p:ext uri="{BB962C8B-B14F-4D97-AF65-F5344CB8AC3E}">
        <p14:creationId xmlns:p14="http://schemas.microsoft.com/office/powerpoint/2010/main" val="1613817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BD1E5-5B0A-42B2-A73B-0F34E7F2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Self Entered –not shared Usage</a:t>
            </a:r>
            <a:br>
              <a:rPr lang="en-US" dirty="0"/>
            </a:br>
            <a:r>
              <a:rPr lang="en-US" b="1" u="sng" dirty="0"/>
              <a:t>Jan – Oct 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83F9D-08B7-46BF-899D-2C886D1A4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Average Unique Users/</a:t>
            </a:r>
            <a:r>
              <a:rPr lang="en-US" dirty="0" err="1"/>
              <a:t>mo</a:t>
            </a:r>
            <a:r>
              <a:rPr lang="en-US" dirty="0"/>
              <a:t> = 16,882</a:t>
            </a:r>
          </a:p>
          <a:p>
            <a:r>
              <a:rPr lang="en-US" dirty="0"/>
              <a:t>Average Records created/</a:t>
            </a:r>
            <a:r>
              <a:rPr lang="en-US" dirty="0" err="1"/>
              <a:t>mo</a:t>
            </a:r>
            <a:r>
              <a:rPr lang="en-US" dirty="0"/>
              <a:t> = 115,398</a:t>
            </a:r>
          </a:p>
          <a:p>
            <a:r>
              <a:rPr lang="en-US" dirty="0"/>
              <a:t>Top Domain Records created average/</a:t>
            </a:r>
            <a:r>
              <a:rPr lang="en-US" dirty="0" err="1"/>
              <a:t>mo</a:t>
            </a:r>
            <a:endParaRPr lang="en-US" dirty="0"/>
          </a:p>
          <a:p>
            <a:pPr lvl="1"/>
            <a:r>
              <a:rPr lang="en-US" dirty="0"/>
              <a:t>BP – 31,980</a:t>
            </a:r>
          </a:p>
          <a:p>
            <a:pPr lvl="1"/>
            <a:r>
              <a:rPr lang="en-US" dirty="0"/>
              <a:t>Heart Rate – 21,241</a:t>
            </a:r>
          </a:p>
          <a:p>
            <a:pPr lvl="1"/>
            <a:r>
              <a:rPr lang="en-US" dirty="0"/>
              <a:t>Blood Sugar – 20,630</a:t>
            </a:r>
          </a:p>
          <a:p>
            <a:pPr lvl="1"/>
            <a:r>
              <a:rPr lang="en-US" dirty="0"/>
              <a:t>Weight – 10,643</a:t>
            </a:r>
          </a:p>
          <a:p>
            <a:pPr lvl="1"/>
            <a:r>
              <a:rPr lang="en-US" dirty="0"/>
              <a:t>Temp – 4,020</a:t>
            </a:r>
          </a:p>
          <a:p>
            <a:pPr lvl="1"/>
            <a:r>
              <a:rPr lang="en-US" dirty="0"/>
              <a:t>Pain – 3,064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861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E5BA4-3996-4453-9EA2-508FB256A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Shared Vitals Unique Veteran Usage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2F5ED43-A935-407D-BD96-3CB0C8EC03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4091595"/>
              </p:ext>
            </p:extLst>
          </p:nvPr>
        </p:nvGraphicFramePr>
        <p:xfrm>
          <a:off x="1477818" y="1339273"/>
          <a:ext cx="9374909" cy="49045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90300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86805-623A-4173-8D8F-7F9487729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Transactions by Vital Domain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8599628-D876-4497-AB13-633889D2E3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2145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37882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327</Words>
  <Application>Microsoft Office PowerPoint</Application>
  <PresentationFormat>Widescreen</PresentationFormat>
  <Paragraphs>186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MHV – PGHD Self Entered Data</vt:lpstr>
      <vt:lpstr>PowerPoint Presentation</vt:lpstr>
      <vt:lpstr>MHV Vitals – Not Shared</vt:lpstr>
      <vt:lpstr>MHV to PGHD Shared Vitals –  Activated 5/2/21</vt:lpstr>
      <vt:lpstr>MHV Production Demo</vt:lpstr>
      <vt:lpstr>Usage Analysis</vt:lpstr>
      <vt:lpstr>Self Entered –not shared Usage Jan – Oct 2020</vt:lpstr>
      <vt:lpstr>Shared Vitals Unique Veteran Usage</vt:lpstr>
      <vt:lpstr>Transactions by Vital Domain</vt:lpstr>
      <vt:lpstr>MHV to PGHD Daily Unique User Transactions</vt:lpstr>
      <vt:lpstr>PGHD Monthly Domain Usage</vt:lpstr>
      <vt:lpstr>Blood Pressure</vt:lpstr>
      <vt:lpstr>BP Data Detail</vt:lpstr>
      <vt:lpstr>Heart Rate</vt:lpstr>
      <vt:lpstr>Blood Sugar</vt:lpstr>
      <vt:lpstr>Body Weight</vt:lpstr>
      <vt:lpstr>Pain</vt:lpstr>
      <vt:lpstr>Body Temperature</vt:lpstr>
      <vt:lpstr>Pulse Oximetry</vt:lpstr>
      <vt:lpstr>Respiratory Rate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Beaudoin, Richard P.</dc:creator>
  <cp:lastModifiedBy>Beaudoin, Richard P.</cp:lastModifiedBy>
  <cp:revision>17</cp:revision>
  <dcterms:created xsi:type="dcterms:W3CDTF">2022-02-23T21:00:12Z</dcterms:created>
  <dcterms:modified xsi:type="dcterms:W3CDTF">2022-02-24T21:58:23Z</dcterms:modified>
</cp:coreProperties>
</file>

<file path=docProps/thumbnail.jpeg>
</file>